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50" r:id="rId4"/>
    <p:sldMasterId id="2147483682" r:id="rId5"/>
    <p:sldMasterId id="2147483695" r:id="rId6"/>
  </p:sldMasterIdLst>
  <p:notesMasterIdLst>
    <p:notesMasterId r:id="rId47"/>
  </p:notesMasterIdLst>
  <p:handoutMasterIdLst>
    <p:handoutMasterId r:id="rId48"/>
  </p:handoutMasterIdLst>
  <p:sldIdLst>
    <p:sldId id="256" r:id="rId7"/>
    <p:sldId id="352" r:id="rId8"/>
    <p:sldId id="363" r:id="rId9"/>
    <p:sldId id="353" r:id="rId10"/>
    <p:sldId id="332" r:id="rId11"/>
    <p:sldId id="310" r:id="rId12"/>
    <p:sldId id="311" r:id="rId13"/>
    <p:sldId id="304" r:id="rId14"/>
    <p:sldId id="366" r:id="rId15"/>
    <p:sldId id="367" r:id="rId16"/>
    <p:sldId id="368" r:id="rId17"/>
    <p:sldId id="369" r:id="rId18"/>
    <p:sldId id="371" r:id="rId19"/>
    <p:sldId id="372" r:id="rId20"/>
    <p:sldId id="364" r:id="rId21"/>
    <p:sldId id="320" r:id="rId22"/>
    <p:sldId id="330" r:id="rId23"/>
    <p:sldId id="321" r:id="rId24"/>
    <p:sldId id="324" r:id="rId25"/>
    <p:sldId id="323" r:id="rId26"/>
    <p:sldId id="328" r:id="rId27"/>
    <p:sldId id="355" r:id="rId28"/>
    <p:sldId id="325" r:id="rId29"/>
    <p:sldId id="326" r:id="rId30"/>
    <p:sldId id="356" r:id="rId31"/>
    <p:sldId id="331" r:id="rId32"/>
    <p:sldId id="333" r:id="rId33"/>
    <p:sldId id="329" r:id="rId34"/>
    <p:sldId id="370" r:id="rId35"/>
    <p:sldId id="334" r:id="rId36"/>
    <p:sldId id="335" r:id="rId37"/>
    <p:sldId id="336" r:id="rId38"/>
    <p:sldId id="351" r:id="rId39"/>
    <p:sldId id="354" r:id="rId40"/>
    <p:sldId id="361" r:id="rId41"/>
    <p:sldId id="357" r:id="rId42"/>
    <p:sldId id="358" r:id="rId43"/>
    <p:sldId id="359" r:id="rId44"/>
    <p:sldId id="360" r:id="rId45"/>
    <p:sldId id="302" r:id="rId46"/>
  </p:sldIdLst>
  <p:sldSz cx="14633575" cy="8231188"/>
  <p:notesSz cx="6858000" cy="9144000"/>
  <p:embeddedFontLst>
    <p:embeddedFont>
      <p:font typeface="Aptos Narrow" panose="020B000402020202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Times" panose="02020603050405020304" pitchFamily="18" charset="0"/>
      <p:regular r:id="rId57"/>
      <p:bold r:id="rId58"/>
      <p:italic r:id="rId59"/>
      <p:boldItalic r:id="rId60"/>
    </p:embeddedFont>
    <p:embeddedFont>
      <p:font typeface="TradeGothic LT" panose="02000503020000020004" pitchFamily="2" charset="0"/>
      <p:regular r:id="rId61"/>
      <p:bold r:id="rId62"/>
      <p:italic r:id="rId63"/>
      <p:boldItalic r:id="rId64"/>
    </p:embeddedFont>
    <p:embeddedFont>
      <p:font typeface="TradeGothic LT Bold" panose="02000806050000020004" pitchFamily="2" charset="0"/>
      <p:bold r:id="rId65"/>
      <p:boldItalic r:id="rId66"/>
    </p:embeddedFont>
    <p:embeddedFont>
      <p:font typeface="TradeGothic LT CondEighteen" panose="02000606020000020004" pitchFamily="2" charset="0"/>
      <p:regular r:id="rId67"/>
      <p:bold r:id="rId68"/>
      <p:italic r:id="rId69"/>
      <p:boldItalic r:id="rId70"/>
    </p:embeddedFont>
  </p:embeddedFontLst>
  <p:defaultTextStyle>
    <a:defPPr>
      <a:defRPr lang="en-GB"/>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189"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377"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566"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754"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5943" algn="l" defTabSz="914377" rtl="0" eaLnBrk="1" latinLnBrk="0" hangingPunct="1">
      <a:defRPr sz="2000" kern="1200">
        <a:solidFill>
          <a:schemeClr val="tx1"/>
        </a:solidFill>
        <a:latin typeface="Arial" panose="020B0604020202020204" pitchFamily="34" charset="0"/>
        <a:ea typeface="+mn-ea"/>
        <a:cs typeface="+mn-cs"/>
      </a:defRPr>
    </a:lvl6pPr>
    <a:lvl7pPr marL="2743131" algn="l" defTabSz="914377" rtl="0" eaLnBrk="1" latinLnBrk="0" hangingPunct="1">
      <a:defRPr sz="2000" kern="1200">
        <a:solidFill>
          <a:schemeClr val="tx1"/>
        </a:solidFill>
        <a:latin typeface="Arial" panose="020B0604020202020204" pitchFamily="34" charset="0"/>
        <a:ea typeface="+mn-ea"/>
        <a:cs typeface="+mn-cs"/>
      </a:defRPr>
    </a:lvl7pPr>
    <a:lvl8pPr marL="3200320" algn="l" defTabSz="914377" rtl="0" eaLnBrk="1" latinLnBrk="0" hangingPunct="1">
      <a:defRPr sz="2000" kern="1200">
        <a:solidFill>
          <a:schemeClr val="tx1"/>
        </a:solidFill>
        <a:latin typeface="Arial" panose="020B0604020202020204" pitchFamily="34" charset="0"/>
        <a:ea typeface="+mn-ea"/>
        <a:cs typeface="+mn-cs"/>
      </a:defRPr>
    </a:lvl8pPr>
    <a:lvl9pPr marL="3657509" algn="l" defTabSz="914377" rtl="0" eaLnBrk="1" latinLnBrk="0" hangingPunct="1">
      <a:defRPr sz="20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01135D0F-8DE2-4772-B8D6-5D93F7D17E1A}">
          <p14:sldIdLst>
            <p14:sldId id="256"/>
            <p14:sldId id="352"/>
            <p14:sldId id="363"/>
            <p14:sldId id="353"/>
            <p14:sldId id="332"/>
            <p14:sldId id="310"/>
            <p14:sldId id="311"/>
            <p14:sldId id="304"/>
            <p14:sldId id="366"/>
            <p14:sldId id="367"/>
            <p14:sldId id="368"/>
            <p14:sldId id="369"/>
            <p14:sldId id="371"/>
            <p14:sldId id="372"/>
            <p14:sldId id="364"/>
            <p14:sldId id="320"/>
            <p14:sldId id="330"/>
            <p14:sldId id="321"/>
            <p14:sldId id="324"/>
            <p14:sldId id="323"/>
            <p14:sldId id="328"/>
            <p14:sldId id="355"/>
            <p14:sldId id="325"/>
            <p14:sldId id="326"/>
            <p14:sldId id="356"/>
            <p14:sldId id="331"/>
            <p14:sldId id="333"/>
            <p14:sldId id="329"/>
            <p14:sldId id="370"/>
            <p14:sldId id="334"/>
            <p14:sldId id="335"/>
            <p14:sldId id="336"/>
            <p14:sldId id="351"/>
            <p14:sldId id="354"/>
            <p14:sldId id="361"/>
            <p14:sldId id="357"/>
            <p14:sldId id="358"/>
            <p14:sldId id="359"/>
            <p14:sldId id="360"/>
            <p14:sldId id="302"/>
          </p14:sldIdLst>
        </p14:section>
      </p14:sectionLst>
    </p:ext>
    <p:ext uri="{EFAFB233-063F-42B5-8137-9DF3F51BA10A}">
      <p15:sldGuideLst xmlns:p15="http://schemas.microsoft.com/office/powerpoint/2012/main">
        <p15:guide id="1" orient="horz" pos="2160" userDrawn="1">
          <p15:clr>
            <a:srgbClr val="A4A3A4"/>
          </p15:clr>
        </p15:guide>
        <p15:guide id="2" pos="5120" userDrawn="1">
          <p15:clr>
            <a:srgbClr val="A4A3A4"/>
          </p15:clr>
        </p15:guide>
        <p15:guide id="3" orient="horz" pos="2593" userDrawn="1">
          <p15:clr>
            <a:srgbClr val="A4A3A4"/>
          </p15:clr>
        </p15:guide>
        <p15:guide id="4" pos="46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owell" initials="D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E6"/>
    <a:srgbClr val="80FFFF"/>
    <a:srgbClr val="00FFFF"/>
    <a:srgbClr val="005F96"/>
    <a:srgbClr val="F2E9D5"/>
    <a:srgbClr val="B0001A"/>
    <a:srgbClr val="003626"/>
    <a:srgbClr val="004832"/>
    <a:srgbClr val="004731"/>
    <a:srgbClr val="0A3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A5C90-0166-4FF0-B069-5B093C0444ED}" v="158" dt="2024-02-20T12:41:52.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59" autoAdjust="0"/>
    <p:restoredTop sz="71499" autoAdjust="0"/>
  </p:normalViewPr>
  <p:slideViewPr>
    <p:cSldViewPr snapToObjects="1">
      <p:cViewPr varScale="1">
        <p:scale>
          <a:sx n="95" d="100"/>
          <a:sy n="95" d="100"/>
        </p:scale>
        <p:origin x="740" y="88"/>
      </p:cViewPr>
      <p:guideLst>
        <p:guide orient="horz" pos="2160"/>
        <p:guide pos="5120"/>
        <p:guide orient="horz" pos="2593"/>
        <p:guide pos="461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13.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font" Target="fonts/font3.fntdata"/><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font" Target="fonts/font2.fntdata"/><Relationship Id="rId55" Type="http://schemas.openxmlformats.org/officeDocument/2006/relationships/font" Target="fonts/font7.fntdata"/><Relationship Id="rId76"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Freear" userId="ff3180fa-3dac-45f7-bc06-0d9d17549b8f" providerId="ADAL" clId="{5E9DF2F5-3D9E-45C5-8DC1-FF9F9820566C}"/>
    <pc:docChg chg="undo redo custSel addSld delSld modSld modSection">
      <pc:chgData name="Steven Freear" userId="ff3180fa-3dac-45f7-bc06-0d9d17549b8f" providerId="ADAL" clId="{5E9DF2F5-3D9E-45C5-8DC1-FF9F9820566C}" dt="2023-03-17T15:22:42.229" v="1870" actId="20577"/>
      <pc:docMkLst>
        <pc:docMk/>
      </pc:docMkLst>
      <pc:sldChg chg="del">
        <pc:chgData name="Steven Freear" userId="ff3180fa-3dac-45f7-bc06-0d9d17549b8f" providerId="ADAL" clId="{5E9DF2F5-3D9E-45C5-8DC1-FF9F9820566C}" dt="2023-02-20T10:34:00.994" v="734" actId="47"/>
        <pc:sldMkLst>
          <pc:docMk/>
          <pc:sldMk cId="3278029698" sldId="257"/>
        </pc:sldMkLst>
      </pc:sldChg>
      <pc:sldChg chg="add">
        <pc:chgData name="Steven Freear" userId="ff3180fa-3dac-45f7-bc06-0d9d17549b8f" providerId="ADAL" clId="{5E9DF2F5-3D9E-45C5-8DC1-FF9F9820566C}" dt="2023-02-20T10:33:53.996" v="733"/>
        <pc:sldMkLst>
          <pc:docMk/>
          <pc:sldMk cId="3977091940" sldId="304"/>
        </pc:sldMkLst>
      </pc:sldChg>
      <pc:sldChg chg="add">
        <pc:chgData name="Steven Freear" userId="ff3180fa-3dac-45f7-bc06-0d9d17549b8f" providerId="ADAL" clId="{5E9DF2F5-3D9E-45C5-8DC1-FF9F9820566C}" dt="2023-02-20T10:33:53.996" v="733"/>
        <pc:sldMkLst>
          <pc:docMk/>
          <pc:sldMk cId="371757418" sldId="310"/>
        </pc:sldMkLst>
      </pc:sldChg>
      <pc:sldChg chg="add">
        <pc:chgData name="Steven Freear" userId="ff3180fa-3dac-45f7-bc06-0d9d17549b8f" providerId="ADAL" clId="{5E9DF2F5-3D9E-45C5-8DC1-FF9F9820566C}" dt="2023-02-20T10:33:53.996" v="733"/>
        <pc:sldMkLst>
          <pc:docMk/>
          <pc:sldMk cId="1417682000" sldId="311"/>
        </pc:sldMkLst>
      </pc:sldChg>
      <pc:sldChg chg="modSp mod">
        <pc:chgData name="Steven Freear" userId="ff3180fa-3dac-45f7-bc06-0d9d17549b8f" providerId="ADAL" clId="{5E9DF2F5-3D9E-45C5-8DC1-FF9F9820566C}" dt="2023-02-20T11:33:43.531" v="1718" actId="403"/>
        <pc:sldMkLst>
          <pc:docMk/>
          <pc:sldMk cId="4135957720" sldId="320"/>
        </pc:sldMkLst>
        <pc:spChg chg="mod">
          <ac:chgData name="Steven Freear" userId="ff3180fa-3dac-45f7-bc06-0d9d17549b8f" providerId="ADAL" clId="{5E9DF2F5-3D9E-45C5-8DC1-FF9F9820566C}" dt="2023-02-20T11:33:43.531" v="1718" actId="403"/>
          <ac:spMkLst>
            <pc:docMk/>
            <pc:sldMk cId="4135957720" sldId="320"/>
            <ac:spMk id="2" creationId="{508E8623-78E8-4CA9-91A0-677F23A816D4}"/>
          </ac:spMkLst>
        </pc:spChg>
      </pc:sldChg>
      <pc:sldChg chg="modSp mod">
        <pc:chgData name="Steven Freear" userId="ff3180fa-3dac-45f7-bc06-0d9d17549b8f" providerId="ADAL" clId="{5E9DF2F5-3D9E-45C5-8DC1-FF9F9820566C}" dt="2023-02-20T11:21:30.167" v="1483" actId="20577"/>
        <pc:sldMkLst>
          <pc:docMk/>
          <pc:sldMk cId="668122449" sldId="321"/>
        </pc:sldMkLst>
        <pc:spChg chg="mod">
          <ac:chgData name="Steven Freear" userId="ff3180fa-3dac-45f7-bc06-0d9d17549b8f" providerId="ADAL" clId="{5E9DF2F5-3D9E-45C5-8DC1-FF9F9820566C}" dt="2023-02-20T11:21:30.167" v="1483" actId="20577"/>
          <ac:spMkLst>
            <pc:docMk/>
            <pc:sldMk cId="668122449" sldId="321"/>
            <ac:spMk id="7" creationId="{056BD235-3D40-40E6-948A-6F6D0F6FCEF3}"/>
          </ac:spMkLst>
        </pc:spChg>
        <pc:picChg chg="mod">
          <ac:chgData name="Steven Freear" userId="ff3180fa-3dac-45f7-bc06-0d9d17549b8f" providerId="ADAL" clId="{5E9DF2F5-3D9E-45C5-8DC1-FF9F9820566C}" dt="2023-02-20T11:20:05.858" v="1393" actId="1076"/>
          <ac:picMkLst>
            <pc:docMk/>
            <pc:sldMk cId="668122449" sldId="321"/>
            <ac:picMk id="4" creationId="{530566EC-CF10-4AB6-9561-169DE9BCEAEE}"/>
          </ac:picMkLst>
        </pc:picChg>
        <pc:picChg chg="mod">
          <ac:chgData name="Steven Freear" userId="ff3180fa-3dac-45f7-bc06-0d9d17549b8f" providerId="ADAL" clId="{5E9DF2F5-3D9E-45C5-8DC1-FF9F9820566C}" dt="2023-02-20T11:20:07.658" v="1394" actId="1076"/>
          <ac:picMkLst>
            <pc:docMk/>
            <pc:sldMk cId="668122449" sldId="321"/>
            <ac:picMk id="5" creationId="{3B96D5F9-B9F4-4527-B952-142404243B50}"/>
          </ac:picMkLst>
        </pc:picChg>
      </pc:sldChg>
      <pc:sldChg chg="modSp mod">
        <pc:chgData name="Steven Freear" userId="ff3180fa-3dac-45f7-bc06-0d9d17549b8f" providerId="ADAL" clId="{5E9DF2F5-3D9E-45C5-8DC1-FF9F9820566C}" dt="2023-02-20T11:38:18.816" v="1854" actId="403"/>
        <pc:sldMkLst>
          <pc:docMk/>
          <pc:sldMk cId="2171851665" sldId="322"/>
        </pc:sldMkLst>
        <pc:spChg chg="mod">
          <ac:chgData name="Steven Freear" userId="ff3180fa-3dac-45f7-bc06-0d9d17549b8f" providerId="ADAL" clId="{5E9DF2F5-3D9E-45C5-8DC1-FF9F9820566C}" dt="2023-02-20T11:38:18.816" v="1854" actId="403"/>
          <ac:spMkLst>
            <pc:docMk/>
            <pc:sldMk cId="2171851665" sldId="322"/>
            <ac:spMk id="2" creationId="{508E8623-78E8-4CA9-91A0-677F23A816D4}"/>
          </ac:spMkLst>
        </pc:spChg>
      </pc:sldChg>
      <pc:sldChg chg="modSp mod modNotesTx">
        <pc:chgData name="Steven Freear" userId="ff3180fa-3dac-45f7-bc06-0d9d17549b8f" providerId="ADAL" clId="{5E9DF2F5-3D9E-45C5-8DC1-FF9F9820566C}" dt="2023-02-20T11:35:29.157" v="1837" actId="20577"/>
        <pc:sldMkLst>
          <pc:docMk/>
          <pc:sldMk cId="1919892392" sldId="323"/>
        </pc:sldMkLst>
        <pc:spChg chg="mod">
          <ac:chgData name="Steven Freear" userId="ff3180fa-3dac-45f7-bc06-0d9d17549b8f" providerId="ADAL" clId="{5E9DF2F5-3D9E-45C5-8DC1-FF9F9820566C}" dt="2023-02-20T11:35:29.157" v="1837" actId="20577"/>
          <ac:spMkLst>
            <pc:docMk/>
            <pc:sldMk cId="1919892392" sldId="323"/>
            <ac:spMk id="3" creationId="{1A664F4C-844C-4C28-A90C-CFB65B5F1C87}"/>
          </ac:spMkLst>
        </pc:spChg>
      </pc:sldChg>
      <pc:sldChg chg="modSp mod">
        <pc:chgData name="Steven Freear" userId="ff3180fa-3dac-45f7-bc06-0d9d17549b8f" providerId="ADAL" clId="{5E9DF2F5-3D9E-45C5-8DC1-FF9F9820566C}" dt="2023-02-20T11:23:55.379" v="1630" actId="20577"/>
        <pc:sldMkLst>
          <pc:docMk/>
          <pc:sldMk cId="784767218" sldId="324"/>
        </pc:sldMkLst>
        <pc:spChg chg="mod">
          <ac:chgData name="Steven Freear" userId="ff3180fa-3dac-45f7-bc06-0d9d17549b8f" providerId="ADAL" clId="{5E9DF2F5-3D9E-45C5-8DC1-FF9F9820566C}" dt="2023-02-20T11:23:55.379" v="1630" actId="20577"/>
          <ac:spMkLst>
            <pc:docMk/>
            <pc:sldMk cId="784767218" sldId="324"/>
            <ac:spMk id="2" creationId="{E4084068-E721-4C34-B8DE-EB81E95C8D8E}"/>
          </ac:spMkLst>
        </pc:spChg>
        <pc:picChg chg="mod">
          <ac:chgData name="Steven Freear" userId="ff3180fa-3dac-45f7-bc06-0d9d17549b8f" providerId="ADAL" clId="{5E9DF2F5-3D9E-45C5-8DC1-FF9F9820566C}" dt="2023-02-20T11:23:08.374" v="1486" actId="1076"/>
          <ac:picMkLst>
            <pc:docMk/>
            <pc:sldMk cId="784767218" sldId="324"/>
            <ac:picMk id="4" creationId="{492ACD9A-9FB3-4425-A8E1-6E0B28662367}"/>
          </ac:picMkLst>
        </pc:picChg>
      </pc:sldChg>
      <pc:sldChg chg="modSp mod">
        <pc:chgData name="Steven Freear" userId="ff3180fa-3dac-45f7-bc06-0d9d17549b8f" providerId="ADAL" clId="{5E9DF2F5-3D9E-45C5-8DC1-FF9F9820566C}" dt="2023-02-20T11:31:37.897" v="1705" actId="403"/>
        <pc:sldMkLst>
          <pc:docMk/>
          <pc:sldMk cId="2323161032" sldId="325"/>
        </pc:sldMkLst>
        <pc:spChg chg="mod">
          <ac:chgData name="Steven Freear" userId="ff3180fa-3dac-45f7-bc06-0d9d17549b8f" providerId="ADAL" clId="{5E9DF2F5-3D9E-45C5-8DC1-FF9F9820566C}" dt="2023-02-20T11:31:37.897" v="1705" actId="403"/>
          <ac:spMkLst>
            <pc:docMk/>
            <pc:sldMk cId="2323161032" sldId="325"/>
            <ac:spMk id="2" creationId="{D60E0AFB-97DD-4DE9-914B-3FC205B06769}"/>
          </ac:spMkLst>
        </pc:spChg>
      </pc:sldChg>
      <pc:sldChg chg="modSp mod">
        <pc:chgData name="Steven Freear" userId="ff3180fa-3dac-45f7-bc06-0d9d17549b8f" providerId="ADAL" clId="{5E9DF2F5-3D9E-45C5-8DC1-FF9F9820566C}" dt="2023-02-20T11:31:24.641" v="1704" actId="6549"/>
        <pc:sldMkLst>
          <pc:docMk/>
          <pc:sldMk cId="1868068214" sldId="326"/>
        </pc:sldMkLst>
        <pc:spChg chg="mod">
          <ac:chgData name="Steven Freear" userId="ff3180fa-3dac-45f7-bc06-0d9d17549b8f" providerId="ADAL" clId="{5E9DF2F5-3D9E-45C5-8DC1-FF9F9820566C}" dt="2023-02-20T11:31:24.641" v="1704" actId="6549"/>
          <ac:spMkLst>
            <pc:docMk/>
            <pc:sldMk cId="1868068214" sldId="326"/>
            <ac:spMk id="2" creationId="{ECE7FB9D-B84B-4A11-8BB3-223E11EEFEC6}"/>
          </ac:spMkLst>
        </pc:spChg>
      </pc:sldChg>
      <pc:sldChg chg="modSp mod">
        <pc:chgData name="Steven Freear" userId="ff3180fa-3dac-45f7-bc06-0d9d17549b8f" providerId="ADAL" clId="{5E9DF2F5-3D9E-45C5-8DC1-FF9F9820566C}" dt="2023-02-20T10:46:57.684" v="957" actId="20577"/>
        <pc:sldMkLst>
          <pc:docMk/>
          <pc:sldMk cId="2179232999" sldId="327"/>
        </pc:sldMkLst>
        <pc:spChg chg="mod">
          <ac:chgData name="Steven Freear" userId="ff3180fa-3dac-45f7-bc06-0d9d17549b8f" providerId="ADAL" clId="{5E9DF2F5-3D9E-45C5-8DC1-FF9F9820566C}" dt="2023-02-20T10:46:57.684" v="957" actId="20577"/>
          <ac:spMkLst>
            <pc:docMk/>
            <pc:sldMk cId="2179232999" sldId="327"/>
            <ac:spMk id="3" creationId="{BCD66D62-EA15-4A03-99FD-D6FE35C83AC2}"/>
          </ac:spMkLst>
        </pc:spChg>
      </pc:sldChg>
      <pc:sldChg chg="modNotesTx">
        <pc:chgData name="Steven Freear" userId="ff3180fa-3dac-45f7-bc06-0d9d17549b8f" providerId="ADAL" clId="{5E9DF2F5-3D9E-45C5-8DC1-FF9F9820566C}" dt="2023-02-20T11:00:19.137" v="1323" actId="20577"/>
        <pc:sldMkLst>
          <pc:docMk/>
          <pc:sldMk cId="1790387727" sldId="329"/>
        </pc:sldMkLst>
      </pc:sldChg>
      <pc:sldChg chg="modNotesTx">
        <pc:chgData name="Steven Freear" userId="ff3180fa-3dac-45f7-bc06-0d9d17549b8f" providerId="ADAL" clId="{5E9DF2F5-3D9E-45C5-8DC1-FF9F9820566C}" dt="2023-02-20T11:34:37.426" v="1831" actId="20577"/>
        <pc:sldMkLst>
          <pc:docMk/>
          <pc:sldMk cId="146340150" sldId="330"/>
        </pc:sldMkLst>
      </pc:sldChg>
      <pc:sldChg chg="modSp mod">
        <pc:chgData name="Steven Freear" userId="ff3180fa-3dac-45f7-bc06-0d9d17549b8f" providerId="ADAL" clId="{5E9DF2F5-3D9E-45C5-8DC1-FF9F9820566C}" dt="2023-02-20T10:34:36.592" v="746" actId="20577"/>
        <pc:sldMkLst>
          <pc:docMk/>
          <pc:sldMk cId="451488725" sldId="332"/>
        </pc:sldMkLst>
        <pc:spChg chg="mod">
          <ac:chgData name="Steven Freear" userId="ff3180fa-3dac-45f7-bc06-0d9d17549b8f" providerId="ADAL" clId="{5E9DF2F5-3D9E-45C5-8DC1-FF9F9820566C}" dt="2023-02-20T10:34:36.592" v="746" actId="20577"/>
          <ac:spMkLst>
            <pc:docMk/>
            <pc:sldMk cId="451488725" sldId="332"/>
            <ac:spMk id="3" creationId="{00000000-0000-0000-0000-000000000000}"/>
          </ac:spMkLst>
        </pc:spChg>
      </pc:sldChg>
      <pc:sldChg chg="modSp mod">
        <pc:chgData name="Steven Freear" userId="ff3180fa-3dac-45f7-bc06-0d9d17549b8f" providerId="ADAL" clId="{5E9DF2F5-3D9E-45C5-8DC1-FF9F9820566C}" dt="2023-02-20T11:36:48.534" v="1852" actId="20577"/>
        <pc:sldMkLst>
          <pc:docMk/>
          <pc:sldMk cId="2064777023" sldId="335"/>
        </pc:sldMkLst>
        <pc:spChg chg="mod">
          <ac:chgData name="Steven Freear" userId="ff3180fa-3dac-45f7-bc06-0d9d17549b8f" providerId="ADAL" clId="{5E9DF2F5-3D9E-45C5-8DC1-FF9F9820566C}" dt="2023-02-20T11:36:48.534" v="1852" actId="20577"/>
          <ac:spMkLst>
            <pc:docMk/>
            <pc:sldMk cId="2064777023" sldId="335"/>
            <ac:spMk id="3" creationId="{FBE88ADF-31E2-4201-ACF1-177181DD9326}"/>
          </ac:spMkLst>
        </pc:spChg>
      </pc:sldChg>
      <pc:sldChg chg="modSp mod">
        <pc:chgData name="Steven Freear" userId="ff3180fa-3dac-45f7-bc06-0d9d17549b8f" providerId="ADAL" clId="{5E9DF2F5-3D9E-45C5-8DC1-FF9F9820566C}" dt="2023-02-20T11:03:53.423" v="1358" actId="1036"/>
        <pc:sldMkLst>
          <pc:docMk/>
          <pc:sldMk cId="4080656062" sldId="339"/>
        </pc:sldMkLst>
        <pc:picChg chg="mod">
          <ac:chgData name="Steven Freear" userId="ff3180fa-3dac-45f7-bc06-0d9d17549b8f" providerId="ADAL" clId="{5E9DF2F5-3D9E-45C5-8DC1-FF9F9820566C}" dt="2023-02-20T11:03:53.423" v="1358" actId="1036"/>
          <ac:picMkLst>
            <pc:docMk/>
            <pc:sldMk cId="4080656062" sldId="339"/>
            <ac:picMk id="79" creationId="{2E76471C-A536-48BE-B4F2-B415A5811FD5}"/>
          </ac:picMkLst>
        </pc:picChg>
      </pc:sldChg>
      <pc:sldChg chg="modSp mod">
        <pc:chgData name="Steven Freear" userId="ff3180fa-3dac-45f7-bc06-0d9d17549b8f" providerId="ADAL" clId="{5E9DF2F5-3D9E-45C5-8DC1-FF9F9820566C}" dt="2023-02-20T11:39:24.178" v="1860" actId="20577"/>
        <pc:sldMkLst>
          <pc:docMk/>
          <pc:sldMk cId="1711197927" sldId="341"/>
        </pc:sldMkLst>
        <pc:spChg chg="mod">
          <ac:chgData name="Steven Freear" userId="ff3180fa-3dac-45f7-bc06-0d9d17549b8f" providerId="ADAL" clId="{5E9DF2F5-3D9E-45C5-8DC1-FF9F9820566C}" dt="2023-02-20T11:39:24.178" v="1860" actId="20577"/>
          <ac:spMkLst>
            <pc:docMk/>
            <pc:sldMk cId="1711197927" sldId="341"/>
            <ac:spMk id="2" creationId="{112F6C76-E95C-4C5C-86FA-7EAA33D3C31E}"/>
          </ac:spMkLst>
        </pc:spChg>
      </pc:sldChg>
      <pc:sldChg chg="modSp mod">
        <pc:chgData name="Steven Freear" userId="ff3180fa-3dac-45f7-bc06-0d9d17549b8f" providerId="ADAL" clId="{5E9DF2F5-3D9E-45C5-8DC1-FF9F9820566C}" dt="2023-02-20T11:39:16.295" v="1859" actId="20577"/>
        <pc:sldMkLst>
          <pc:docMk/>
          <pc:sldMk cId="2318522739" sldId="342"/>
        </pc:sldMkLst>
        <pc:spChg chg="mod">
          <ac:chgData name="Steven Freear" userId="ff3180fa-3dac-45f7-bc06-0d9d17549b8f" providerId="ADAL" clId="{5E9DF2F5-3D9E-45C5-8DC1-FF9F9820566C}" dt="2023-02-20T11:39:16.295" v="1859" actId="20577"/>
          <ac:spMkLst>
            <pc:docMk/>
            <pc:sldMk cId="2318522739" sldId="342"/>
            <ac:spMk id="2" creationId="{112F6C76-E95C-4C5C-86FA-7EAA33D3C31E}"/>
          </ac:spMkLst>
        </pc:spChg>
        <pc:spChg chg="mod">
          <ac:chgData name="Steven Freear" userId="ff3180fa-3dac-45f7-bc06-0d9d17549b8f" providerId="ADAL" clId="{5E9DF2F5-3D9E-45C5-8DC1-FF9F9820566C}" dt="2023-02-20T11:07:06.543" v="1375" actId="404"/>
          <ac:spMkLst>
            <pc:docMk/>
            <pc:sldMk cId="2318522739" sldId="342"/>
            <ac:spMk id="5" creationId="{5AC205EF-B5DA-4627-AC41-08D66568BAAB}"/>
          </ac:spMkLst>
        </pc:spChg>
        <pc:spChg chg="mod">
          <ac:chgData name="Steven Freear" userId="ff3180fa-3dac-45f7-bc06-0d9d17549b8f" providerId="ADAL" clId="{5E9DF2F5-3D9E-45C5-8DC1-FF9F9820566C}" dt="2023-02-20T11:07:06.543" v="1375" actId="404"/>
          <ac:spMkLst>
            <pc:docMk/>
            <pc:sldMk cId="2318522739" sldId="342"/>
            <ac:spMk id="6" creationId="{7B6AD90D-2266-4F68-B923-FF14203AD34C}"/>
          </ac:spMkLst>
        </pc:spChg>
        <pc:spChg chg="mod">
          <ac:chgData name="Steven Freear" userId="ff3180fa-3dac-45f7-bc06-0d9d17549b8f" providerId="ADAL" clId="{5E9DF2F5-3D9E-45C5-8DC1-FF9F9820566C}" dt="2023-02-20T11:07:06.543" v="1375" actId="404"/>
          <ac:spMkLst>
            <pc:docMk/>
            <pc:sldMk cId="2318522739" sldId="342"/>
            <ac:spMk id="7" creationId="{BF34456C-BDD1-4D97-8EC3-C8FEBDB72461}"/>
          </ac:spMkLst>
        </pc:spChg>
        <pc:spChg chg="mod">
          <ac:chgData name="Steven Freear" userId="ff3180fa-3dac-45f7-bc06-0d9d17549b8f" providerId="ADAL" clId="{5E9DF2F5-3D9E-45C5-8DC1-FF9F9820566C}" dt="2023-02-20T11:07:06.543" v="1375" actId="404"/>
          <ac:spMkLst>
            <pc:docMk/>
            <pc:sldMk cId="2318522739" sldId="342"/>
            <ac:spMk id="8" creationId="{D55B26BF-44C2-49F3-921E-064AA624354A}"/>
          </ac:spMkLst>
        </pc:spChg>
        <pc:spChg chg="mod">
          <ac:chgData name="Steven Freear" userId="ff3180fa-3dac-45f7-bc06-0d9d17549b8f" providerId="ADAL" clId="{5E9DF2F5-3D9E-45C5-8DC1-FF9F9820566C}" dt="2023-02-20T11:07:06.543" v="1375" actId="404"/>
          <ac:spMkLst>
            <pc:docMk/>
            <pc:sldMk cId="2318522739" sldId="342"/>
            <ac:spMk id="9" creationId="{FFF1EB59-6E16-41BB-8F03-E21E3340C340}"/>
          </ac:spMkLst>
        </pc:spChg>
        <pc:spChg chg="mod">
          <ac:chgData name="Steven Freear" userId="ff3180fa-3dac-45f7-bc06-0d9d17549b8f" providerId="ADAL" clId="{5E9DF2F5-3D9E-45C5-8DC1-FF9F9820566C}" dt="2023-02-20T11:07:06.543" v="1375" actId="404"/>
          <ac:spMkLst>
            <pc:docMk/>
            <pc:sldMk cId="2318522739" sldId="342"/>
            <ac:spMk id="10" creationId="{DB891439-D534-4EC0-8D35-1BE7618C38F8}"/>
          </ac:spMkLst>
        </pc:spChg>
        <pc:spChg chg="mod">
          <ac:chgData name="Steven Freear" userId="ff3180fa-3dac-45f7-bc06-0d9d17549b8f" providerId="ADAL" clId="{5E9DF2F5-3D9E-45C5-8DC1-FF9F9820566C}" dt="2023-02-20T11:07:06.543" v="1375" actId="404"/>
          <ac:spMkLst>
            <pc:docMk/>
            <pc:sldMk cId="2318522739" sldId="342"/>
            <ac:spMk id="11" creationId="{04727F3D-C465-4C8F-AF09-4F45DC92D0B7}"/>
          </ac:spMkLst>
        </pc:spChg>
        <pc:spChg chg="mod">
          <ac:chgData name="Steven Freear" userId="ff3180fa-3dac-45f7-bc06-0d9d17549b8f" providerId="ADAL" clId="{5E9DF2F5-3D9E-45C5-8DC1-FF9F9820566C}" dt="2023-02-20T11:07:06.543" v="1375" actId="404"/>
          <ac:spMkLst>
            <pc:docMk/>
            <pc:sldMk cId="2318522739" sldId="342"/>
            <ac:spMk id="12" creationId="{90C5BE21-1E98-4F94-9CCF-C0DE2150F2FA}"/>
          </ac:spMkLst>
        </pc:spChg>
        <pc:spChg chg="mod">
          <ac:chgData name="Steven Freear" userId="ff3180fa-3dac-45f7-bc06-0d9d17549b8f" providerId="ADAL" clId="{5E9DF2F5-3D9E-45C5-8DC1-FF9F9820566C}" dt="2023-02-20T11:07:06.543" v="1375" actId="404"/>
          <ac:spMkLst>
            <pc:docMk/>
            <pc:sldMk cId="2318522739" sldId="342"/>
            <ac:spMk id="13" creationId="{D298F0BB-2739-4633-A271-3FAED607BBF2}"/>
          </ac:spMkLst>
        </pc:spChg>
        <pc:spChg chg="mod">
          <ac:chgData name="Steven Freear" userId="ff3180fa-3dac-45f7-bc06-0d9d17549b8f" providerId="ADAL" clId="{5E9DF2F5-3D9E-45C5-8DC1-FF9F9820566C}" dt="2023-02-20T11:07:06.543" v="1375" actId="404"/>
          <ac:spMkLst>
            <pc:docMk/>
            <pc:sldMk cId="2318522739" sldId="342"/>
            <ac:spMk id="14" creationId="{7B074A99-645B-4F38-AFE4-6A2C0F30E0BA}"/>
          </ac:spMkLst>
        </pc:spChg>
        <pc:spChg chg="mod">
          <ac:chgData name="Steven Freear" userId="ff3180fa-3dac-45f7-bc06-0d9d17549b8f" providerId="ADAL" clId="{5E9DF2F5-3D9E-45C5-8DC1-FF9F9820566C}" dt="2023-02-20T11:07:06.543" v="1375" actId="404"/>
          <ac:spMkLst>
            <pc:docMk/>
            <pc:sldMk cId="2318522739" sldId="342"/>
            <ac:spMk id="15" creationId="{161F3744-80AD-4AA5-950C-0304A88CB29B}"/>
          </ac:spMkLst>
        </pc:spChg>
        <pc:spChg chg="mod">
          <ac:chgData name="Steven Freear" userId="ff3180fa-3dac-45f7-bc06-0d9d17549b8f" providerId="ADAL" clId="{5E9DF2F5-3D9E-45C5-8DC1-FF9F9820566C}" dt="2023-02-20T11:07:06.543" v="1375" actId="404"/>
          <ac:spMkLst>
            <pc:docMk/>
            <pc:sldMk cId="2318522739" sldId="342"/>
            <ac:spMk id="16" creationId="{D4991C35-5342-4521-8BEA-EEF4F4CB92AD}"/>
          </ac:spMkLst>
        </pc:spChg>
        <pc:spChg chg="mod">
          <ac:chgData name="Steven Freear" userId="ff3180fa-3dac-45f7-bc06-0d9d17549b8f" providerId="ADAL" clId="{5E9DF2F5-3D9E-45C5-8DC1-FF9F9820566C}" dt="2023-02-20T11:07:06.543" v="1375" actId="404"/>
          <ac:spMkLst>
            <pc:docMk/>
            <pc:sldMk cId="2318522739" sldId="342"/>
            <ac:spMk id="17" creationId="{2EC9F559-B4E5-45BC-B8CB-C52B909A7D46}"/>
          </ac:spMkLst>
        </pc:spChg>
        <pc:spChg chg="mod">
          <ac:chgData name="Steven Freear" userId="ff3180fa-3dac-45f7-bc06-0d9d17549b8f" providerId="ADAL" clId="{5E9DF2F5-3D9E-45C5-8DC1-FF9F9820566C}" dt="2023-02-20T11:07:06.543" v="1375" actId="404"/>
          <ac:spMkLst>
            <pc:docMk/>
            <pc:sldMk cId="2318522739" sldId="342"/>
            <ac:spMk id="18" creationId="{168C56B5-7008-4C3D-9BD9-928770BC64CD}"/>
          </ac:spMkLst>
        </pc:spChg>
        <pc:spChg chg="mod">
          <ac:chgData name="Steven Freear" userId="ff3180fa-3dac-45f7-bc06-0d9d17549b8f" providerId="ADAL" clId="{5E9DF2F5-3D9E-45C5-8DC1-FF9F9820566C}" dt="2023-02-20T11:07:06.543" v="1375" actId="404"/>
          <ac:spMkLst>
            <pc:docMk/>
            <pc:sldMk cId="2318522739" sldId="342"/>
            <ac:spMk id="19" creationId="{DFF5B7D4-5F2D-4A54-87E4-FB6D9BC36EFA}"/>
          </ac:spMkLst>
        </pc:spChg>
        <pc:spChg chg="mod">
          <ac:chgData name="Steven Freear" userId="ff3180fa-3dac-45f7-bc06-0d9d17549b8f" providerId="ADAL" clId="{5E9DF2F5-3D9E-45C5-8DC1-FF9F9820566C}" dt="2023-02-20T11:07:06.543" v="1375" actId="404"/>
          <ac:spMkLst>
            <pc:docMk/>
            <pc:sldMk cId="2318522739" sldId="342"/>
            <ac:spMk id="20" creationId="{3FE08681-138C-46B3-9FDE-4098777C7030}"/>
          </ac:spMkLst>
        </pc:spChg>
        <pc:spChg chg="mod">
          <ac:chgData name="Steven Freear" userId="ff3180fa-3dac-45f7-bc06-0d9d17549b8f" providerId="ADAL" clId="{5E9DF2F5-3D9E-45C5-8DC1-FF9F9820566C}" dt="2023-02-20T11:07:06.543" v="1375" actId="404"/>
          <ac:spMkLst>
            <pc:docMk/>
            <pc:sldMk cId="2318522739" sldId="342"/>
            <ac:spMk id="21" creationId="{7D8DE63C-E6A4-4559-873B-CAE059203E34}"/>
          </ac:spMkLst>
        </pc:spChg>
        <pc:spChg chg="mod">
          <ac:chgData name="Steven Freear" userId="ff3180fa-3dac-45f7-bc06-0d9d17549b8f" providerId="ADAL" clId="{5E9DF2F5-3D9E-45C5-8DC1-FF9F9820566C}" dt="2023-02-20T11:07:06.543" v="1375" actId="404"/>
          <ac:spMkLst>
            <pc:docMk/>
            <pc:sldMk cId="2318522739" sldId="342"/>
            <ac:spMk id="22" creationId="{03933826-D2FA-44B1-9172-82E897B63573}"/>
          </ac:spMkLst>
        </pc:spChg>
        <pc:spChg chg="mod">
          <ac:chgData name="Steven Freear" userId="ff3180fa-3dac-45f7-bc06-0d9d17549b8f" providerId="ADAL" clId="{5E9DF2F5-3D9E-45C5-8DC1-FF9F9820566C}" dt="2023-02-20T11:07:06.543" v="1375" actId="404"/>
          <ac:spMkLst>
            <pc:docMk/>
            <pc:sldMk cId="2318522739" sldId="342"/>
            <ac:spMk id="23" creationId="{1251E182-FB0C-4221-96CE-F9E4D42FC754}"/>
          </ac:spMkLst>
        </pc:spChg>
        <pc:spChg chg="mod">
          <ac:chgData name="Steven Freear" userId="ff3180fa-3dac-45f7-bc06-0d9d17549b8f" providerId="ADAL" clId="{5E9DF2F5-3D9E-45C5-8DC1-FF9F9820566C}" dt="2023-02-20T11:07:06.543" v="1375" actId="404"/>
          <ac:spMkLst>
            <pc:docMk/>
            <pc:sldMk cId="2318522739" sldId="342"/>
            <ac:spMk id="24" creationId="{7902B6F9-9F9F-4E8D-B229-9D9BB838F70A}"/>
          </ac:spMkLst>
        </pc:spChg>
        <pc:spChg chg="mod">
          <ac:chgData name="Steven Freear" userId="ff3180fa-3dac-45f7-bc06-0d9d17549b8f" providerId="ADAL" clId="{5E9DF2F5-3D9E-45C5-8DC1-FF9F9820566C}" dt="2023-02-20T11:07:06.543" v="1375" actId="404"/>
          <ac:spMkLst>
            <pc:docMk/>
            <pc:sldMk cId="2318522739" sldId="342"/>
            <ac:spMk id="25" creationId="{B5647F8B-592A-4078-BF1C-999A9A9D5D64}"/>
          </ac:spMkLst>
        </pc:spChg>
        <pc:spChg chg="mod">
          <ac:chgData name="Steven Freear" userId="ff3180fa-3dac-45f7-bc06-0d9d17549b8f" providerId="ADAL" clId="{5E9DF2F5-3D9E-45C5-8DC1-FF9F9820566C}" dt="2023-02-20T11:07:06.543" v="1375" actId="404"/>
          <ac:spMkLst>
            <pc:docMk/>
            <pc:sldMk cId="2318522739" sldId="342"/>
            <ac:spMk id="26" creationId="{C8BF4394-FD5C-4129-8F99-7F9D9C4EA54F}"/>
          </ac:spMkLst>
        </pc:spChg>
        <pc:spChg chg="mod">
          <ac:chgData name="Steven Freear" userId="ff3180fa-3dac-45f7-bc06-0d9d17549b8f" providerId="ADAL" clId="{5E9DF2F5-3D9E-45C5-8DC1-FF9F9820566C}" dt="2023-02-20T11:07:06.543" v="1375" actId="404"/>
          <ac:spMkLst>
            <pc:docMk/>
            <pc:sldMk cId="2318522739" sldId="342"/>
            <ac:spMk id="27" creationId="{8AFAD9D2-CF8B-4B89-B8D7-725CFB83B0F4}"/>
          </ac:spMkLst>
        </pc:spChg>
        <pc:spChg chg="mod">
          <ac:chgData name="Steven Freear" userId="ff3180fa-3dac-45f7-bc06-0d9d17549b8f" providerId="ADAL" clId="{5E9DF2F5-3D9E-45C5-8DC1-FF9F9820566C}" dt="2023-02-20T11:07:06.543" v="1375" actId="404"/>
          <ac:spMkLst>
            <pc:docMk/>
            <pc:sldMk cId="2318522739" sldId="342"/>
            <ac:spMk id="28" creationId="{849D5597-3515-41BA-B040-D9910DCD695A}"/>
          </ac:spMkLst>
        </pc:spChg>
        <pc:spChg chg="mod">
          <ac:chgData name="Steven Freear" userId="ff3180fa-3dac-45f7-bc06-0d9d17549b8f" providerId="ADAL" clId="{5E9DF2F5-3D9E-45C5-8DC1-FF9F9820566C}" dt="2023-02-20T11:07:06.543" v="1375" actId="404"/>
          <ac:spMkLst>
            <pc:docMk/>
            <pc:sldMk cId="2318522739" sldId="342"/>
            <ac:spMk id="29" creationId="{2707C883-7603-45D7-86DF-42AD200F18CD}"/>
          </ac:spMkLst>
        </pc:spChg>
        <pc:spChg chg="mod">
          <ac:chgData name="Steven Freear" userId="ff3180fa-3dac-45f7-bc06-0d9d17549b8f" providerId="ADAL" clId="{5E9DF2F5-3D9E-45C5-8DC1-FF9F9820566C}" dt="2023-02-20T11:07:06.543" v="1375" actId="404"/>
          <ac:spMkLst>
            <pc:docMk/>
            <pc:sldMk cId="2318522739" sldId="342"/>
            <ac:spMk id="30" creationId="{99C8F2EE-F96F-4E49-A98A-0AB345CF430F}"/>
          </ac:spMkLst>
        </pc:spChg>
        <pc:spChg chg="mod">
          <ac:chgData name="Steven Freear" userId="ff3180fa-3dac-45f7-bc06-0d9d17549b8f" providerId="ADAL" clId="{5E9DF2F5-3D9E-45C5-8DC1-FF9F9820566C}" dt="2023-02-20T11:07:06.543" v="1375" actId="404"/>
          <ac:spMkLst>
            <pc:docMk/>
            <pc:sldMk cId="2318522739" sldId="342"/>
            <ac:spMk id="31" creationId="{B7AE419C-EAA9-47F4-8B21-AD465318DDD0}"/>
          </ac:spMkLst>
        </pc:spChg>
        <pc:spChg chg="mod">
          <ac:chgData name="Steven Freear" userId="ff3180fa-3dac-45f7-bc06-0d9d17549b8f" providerId="ADAL" clId="{5E9DF2F5-3D9E-45C5-8DC1-FF9F9820566C}" dt="2023-02-20T11:07:06.543" v="1375" actId="404"/>
          <ac:spMkLst>
            <pc:docMk/>
            <pc:sldMk cId="2318522739" sldId="342"/>
            <ac:spMk id="32" creationId="{72C30EE4-7FCB-462F-8B50-F707CB523E59}"/>
          </ac:spMkLst>
        </pc:spChg>
        <pc:spChg chg="mod">
          <ac:chgData name="Steven Freear" userId="ff3180fa-3dac-45f7-bc06-0d9d17549b8f" providerId="ADAL" clId="{5E9DF2F5-3D9E-45C5-8DC1-FF9F9820566C}" dt="2023-02-20T11:07:06.543" v="1375" actId="404"/>
          <ac:spMkLst>
            <pc:docMk/>
            <pc:sldMk cId="2318522739" sldId="342"/>
            <ac:spMk id="33" creationId="{4A4CA007-5762-47D5-8265-B4DCB13EEEAA}"/>
          </ac:spMkLst>
        </pc:spChg>
        <pc:spChg chg="mod">
          <ac:chgData name="Steven Freear" userId="ff3180fa-3dac-45f7-bc06-0d9d17549b8f" providerId="ADAL" clId="{5E9DF2F5-3D9E-45C5-8DC1-FF9F9820566C}" dt="2023-02-20T11:07:06.543" v="1375" actId="404"/>
          <ac:spMkLst>
            <pc:docMk/>
            <pc:sldMk cId="2318522739" sldId="342"/>
            <ac:spMk id="34" creationId="{D4AF5053-0B34-49E0-9919-9F51D5B88408}"/>
          </ac:spMkLst>
        </pc:spChg>
        <pc:spChg chg="mod">
          <ac:chgData name="Steven Freear" userId="ff3180fa-3dac-45f7-bc06-0d9d17549b8f" providerId="ADAL" clId="{5E9DF2F5-3D9E-45C5-8DC1-FF9F9820566C}" dt="2023-02-20T11:07:06.543" v="1375" actId="404"/>
          <ac:spMkLst>
            <pc:docMk/>
            <pc:sldMk cId="2318522739" sldId="342"/>
            <ac:spMk id="35" creationId="{37120E29-A748-4D17-A478-35C34620EBEA}"/>
          </ac:spMkLst>
        </pc:spChg>
        <pc:spChg chg="mod">
          <ac:chgData name="Steven Freear" userId="ff3180fa-3dac-45f7-bc06-0d9d17549b8f" providerId="ADAL" clId="{5E9DF2F5-3D9E-45C5-8DC1-FF9F9820566C}" dt="2023-02-20T11:07:06.543" v="1375" actId="404"/>
          <ac:spMkLst>
            <pc:docMk/>
            <pc:sldMk cId="2318522739" sldId="342"/>
            <ac:spMk id="36" creationId="{0CE796FA-8A84-4DBB-9B20-81B36EBB671F}"/>
          </ac:spMkLst>
        </pc:spChg>
        <pc:spChg chg="mod">
          <ac:chgData name="Steven Freear" userId="ff3180fa-3dac-45f7-bc06-0d9d17549b8f" providerId="ADAL" clId="{5E9DF2F5-3D9E-45C5-8DC1-FF9F9820566C}" dt="2023-02-20T11:07:06.543" v="1375" actId="404"/>
          <ac:spMkLst>
            <pc:docMk/>
            <pc:sldMk cId="2318522739" sldId="342"/>
            <ac:spMk id="37" creationId="{2B3B5472-FBD1-48F8-8296-47DAB78D111D}"/>
          </ac:spMkLst>
        </pc:spChg>
        <pc:spChg chg="mod">
          <ac:chgData name="Steven Freear" userId="ff3180fa-3dac-45f7-bc06-0d9d17549b8f" providerId="ADAL" clId="{5E9DF2F5-3D9E-45C5-8DC1-FF9F9820566C}" dt="2023-02-20T11:07:06.543" v="1375" actId="404"/>
          <ac:spMkLst>
            <pc:docMk/>
            <pc:sldMk cId="2318522739" sldId="342"/>
            <ac:spMk id="38" creationId="{FCB032E0-89E1-45E6-AC57-6EBB16FB7010}"/>
          </ac:spMkLst>
        </pc:spChg>
        <pc:spChg chg="mod">
          <ac:chgData name="Steven Freear" userId="ff3180fa-3dac-45f7-bc06-0d9d17549b8f" providerId="ADAL" clId="{5E9DF2F5-3D9E-45C5-8DC1-FF9F9820566C}" dt="2023-02-20T11:07:06.543" v="1375" actId="404"/>
          <ac:spMkLst>
            <pc:docMk/>
            <pc:sldMk cId="2318522739" sldId="342"/>
            <ac:spMk id="39" creationId="{D2533665-CF18-47F0-B212-634578AE42AF}"/>
          </ac:spMkLst>
        </pc:spChg>
        <pc:spChg chg="mod">
          <ac:chgData name="Steven Freear" userId="ff3180fa-3dac-45f7-bc06-0d9d17549b8f" providerId="ADAL" clId="{5E9DF2F5-3D9E-45C5-8DC1-FF9F9820566C}" dt="2023-02-20T11:07:06.543" v="1375" actId="404"/>
          <ac:spMkLst>
            <pc:docMk/>
            <pc:sldMk cId="2318522739" sldId="342"/>
            <ac:spMk id="40" creationId="{C971F01B-B375-46BC-AB74-47D5612BBC14}"/>
          </ac:spMkLst>
        </pc:spChg>
        <pc:spChg chg="mod">
          <ac:chgData name="Steven Freear" userId="ff3180fa-3dac-45f7-bc06-0d9d17549b8f" providerId="ADAL" clId="{5E9DF2F5-3D9E-45C5-8DC1-FF9F9820566C}" dt="2023-02-20T11:07:06.543" v="1375" actId="404"/>
          <ac:spMkLst>
            <pc:docMk/>
            <pc:sldMk cId="2318522739" sldId="342"/>
            <ac:spMk id="41" creationId="{3B3052BA-2641-4248-A4B8-D4DCCFB45FF0}"/>
          </ac:spMkLst>
        </pc:spChg>
        <pc:spChg chg="mod">
          <ac:chgData name="Steven Freear" userId="ff3180fa-3dac-45f7-bc06-0d9d17549b8f" providerId="ADAL" clId="{5E9DF2F5-3D9E-45C5-8DC1-FF9F9820566C}" dt="2023-02-20T11:07:06.543" v="1375" actId="404"/>
          <ac:spMkLst>
            <pc:docMk/>
            <pc:sldMk cId="2318522739" sldId="342"/>
            <ac:spMk id="42" creationId="{45654718-38ED-469A-9A33-5165B45F772F}"/>
          </ac:spMkLst>
        </pc:spChg>
        <pc:spChg chg="mod">
          <ac:chgData name="Steven Freear" userId="ff3180fa-3dac-45f7-bc06-0d9d17549b8f" providerId="ADAL" clId="{5E9DF2F5-3D9E-45C5-8DC1-FF9F9820566C}" dt="2023-02-20T11:07:06.543" v="1375" actId="404"/>
          <ac:spMkLst>
            <pc:docMk/>
            <pc:sldMk cId="2318522739" sldId="342"/>
            <ac:spMk id="43" creationId="{9D124ADF-A9BE-49E5-9EF2-724CD31BA560}"/>
          </ac:spMkLst>
        </pc:spChg>
        <pc:spChg chg="mod">
          <ac:chgData name="Steven Freear" userId="ff3180fa-3dac-45f7-bc06-0d9d17549b8f" providerId="ADAL" clId="{5E9DF2F5-3D9E-45C5-8DC1-FF9F9820566C}" dt="2023-02-20T11:07:06.543" v="1375" actId="404"/>
          <ac:spMkLst>
            <pc:docMk/>
            <pc:sldMk cId="2318522739" sldId="342"/>
            <ac:spMk id="44" creationId="{F2BEB1AA-FCBE-489C-AA74-1A68F31DFA10}"/>
          </ac:spMkLst>
        </pc:spChg>
        <pc:spChg chg="mod">
          <ac:chgData name="Steven Freear" userId="ff3180fa-3dac-45f7-bc06-0d9d17549b8f" providerId="ADAL" clId="{5E9DF2F5-3D9E-45C5-8DC1-FF9F9820566C}" dt="2023-02-20T11:07:06.543" v="1375" actId="404"/>
          <ac:spMkLst>
            <pc:docMk/>
            <pc:sldMk cId="2318522739" sldId="342"/>
            <ac:spMk id="45" creationId="{120F3212-15B6-4801-A6F2-0D19419DCF8B}"/>
          </ac:spMkLst>
        </pc:spChg>
        <pc:spChg chg="mod">
          <ac:chgData name="Steven Freear" userId="ff3180fa-3dac-45f7-bc06-0d9d17549b8f" providerId="ADAL" clId="{5E9DF2F5-3D9E-45C5-8DC1-FF9F9820566C}" dt="2023-02-20T11:07:06.543" v="1375" actId="404"/>
          <ac:spMkLst>
            <pc:docMk/>
            <pc:sldMk cId="2318522739" sldId="342"/>
            <ac:spMk id="46" creationId="{EED4FC57-F897-45E9-9689-B5CE705ADD81}"/>
          </ac:spMkLst>
        </pc:spChg>
        <pc:spChg chg="mod">
          <ac:chgData name="Steven Freear" userId="ff3180fa-3dac-45f7-bc06-0d9d17549b8f" providerId="ADAL" clId="{5E9DF2F5-3D9E-45C5-8DC1-FF9F9820566C}" dt="2023-02-20T11:07:06.543" v="1375" actId="404"/>
          <ac:spMkLst>
            <pc:docMk/>
            <pc:sldMk cId="2318522739" sldId="342"/>
            <ac:spMk id="47" creationId="{6B77FACD-9DC6-4D3C-B3F3-97539AF9297B}"/>
          </ac:spMkLst>
        </pc:spChg>
        <pc:spChg chg="mod">
          <ac:chgData name="Steven Freear" userId="ff3180fa-3dac-45f7-bc06-0d9d17549b8f" providerId="ADAL" clId="{5E9DF2F5-3D9E-45C5-8DC1-FF9F9820566C}" dt="2023-02-20T11:07:06.543" v="1375" actId="404"/>
          <ac:spMkLst>
            <pc:docMk/>
            <pc:sldMk cId="2318522739" sldId="342"/>
            <ac:spMk id="48" creationId="{4AAFCF22-7518-4CB9-B3F3-3C80286BCCDF}"/>
          </ac:spMkLst>
        </pc:spChg>
        <pc:spChg chg="mod">
          <ac:chgData name="Steven Freear" userId="ff3180fa-3dac-45f7-bc06-0d9d17549b8f" providerId="ADAL" clId="{5E9DF2F5-3D9E-45C5-8DC1-FF9F9820566C}" dt="2023-02-20T11:07:06.543" v="1375" actId="404"/>
          <ac:spMkLst>
            <pc:docMk/>
            <pc:sldMk cId="2318522739" sldId="342"/>
            <ac:spMk id="49" creationId="{BE2A3C0B-A8F7-46CD-8B92-B6F9AB34FA59}"/>
          </ac:spMkLst>
        </pc:spChg>
        <pc:spChg chg="mod">
          <ac:chgData name="Steven Freear" userId="ff3180fa-3dac-45f7-bc06-0d9d17549b8f" providerId="ADAL" clId="{5E9DF2F5-3D9E-45C5-8DC1-FF9F9820566C}" dt="2023-02-20T11:07:06.543" v="1375" actId="404"/>
          <ac:spMkLst>
            <pc:docMk/>
            <pc:sldMk cId="2318522739" sldId="342"/>
            <ac:spMk id="50" creationId="{1A1172DA-5E7C-43F4-8624-35AB7962CBF2}"/>
          </ac:spMkLst>
        </pc:spChg>
        <pc:spChg chg="mod">
          <ac:chgData name="Steven Freear" userId="ff3180fa-3dac-45f7-bc06-0d9d17549b8f" providerId="ADAL" clId="{5E9DF2F5-3D9E-45C5-8DC1-FF9F9820566C}" dt="2023-02-20T11:07:06.543" v="1375" actId="404"/>
          <ac:spMkLst>
            <pc:docMk/>
            <pc:sldMk cId="2318522739" sldId="342"/>
            <ac:spMk id="51" creationId="{845EE7CD-246D-4DB5-A663-58029DC1CDED}"/>
          </ac:spMkLst>
        </pc:spChg>
        <pc:spChg chg="mod">
          <ac:chgData name="Steven Freear" userId="ff3180fa-3dac-45f7-bc06-0d9d17549b8f" providerId="ADAL" clId="{5E9DF2F5-3D9E-45C5-8DC1-FF9F9820566C}" dt="2023-02-20T11:07:06.543" v="1375" actId="404"/>
          <ac:spMkLst>
            <pc:docMk/>
            <pc:sldMk cId="2318522739" sldId="342"/>
            <ac:spMk id="52" creationId="{E0583AA9-A709-4A83-9510-C3E34FAB00AA}"/>
          </ac:spMkLst>
        </pc:spChg>
        <pc:spChg chg="mod">
          <ac:chgData name="Steven Freear" userId="ff3180fa-3dac-45f7-bc06-0d9d17549b8f" providerId="ADAL" clId="{5E9DF2F5-3D9E-45C5-8DC1-FF9F9820566C}" dt="2023-02-20T11:07:06.543" v="1375" actId="404"/>
          <ac:spMkLst>
            <pc:docMk/>
            <pc:sldMk cId="2318522739" sldId="342"/>
            <ac:spMk id="53" creationId="{5737BC11-141F-4AA6-8A2A-A470AECE6869}"/>
          </ac:spMkLst>
        </pc:spChg>
        <pc:spChg chg="mod">
          <ac:chgData name="Steven Freear" userId="ff3180fa-3dac-45f7-bc06-0d9d17549b8f" providerId="ADAL" clId="{5E9DF2F5-3D9E-45C5-8DC1-FF9F9820566C}" dt="2023-02-20T11:07:06.543" v="1375" actId="404"/>
          <ac:spMkLst>
            <pc:docMk/>
            <pc:sldMk cId="2318522739" sldId="342"/>
            <ac:spMk id="54" creationId="{FD595B62-121F-49F4-9011-A8563EE910BB}"/>
          </ac:spMkLst>
        </pc:spChg>
        <pc:spChg chg="mod">
          <ac:chgData name="Steven Freear" userId="ff3180fa-3dac-45f7-bc06-0d9d17549b8f" providerId="ADAL" clId="{5E9DF2F5-3D9E-45C5-8DC1-FF9F9820566C}" dt="2023-02-20T11:07:06.543" v="1375" actId="404"/>
          <ac:spMkLst>
            <pc:docMk/>
            <pc:sldMk cId="2318522739" sldId="342"/>
            <ac:spMk id="55" creationId="{381DB19F-26EC-41F5-AD9B-F2B30AA78449}"/>
          </ac:spMkLst>
        </pc:spChg>
        <pc:spChg chg="mod">
          <ac:chgData name="Steven Freear" userId="ff3180fa-3dac-45f7-bc06-0d9d17549b8f" providerId="ADAL" clId="{5E9DF2F5-3D9E-45C5-8DC1-FF9F9820566C}" dt="2023-02-20T11:07:06.543" v="1375" actId="404"/>
          <ac:spMkLst>
            <pc:docMk/>
            <pc:sldMk cId="2318522739" sldId="342"/>
            <ac:spMk id="56" creationId="{6C831815-7149-43E7-8C1B-FAE14A45975E}"/>
          </ac:spMkLst>
        </pc:spChg>
        <pc:spChg chg="mod">
          <ac:chgData name="Steven Freear" userId="ff3180fa-3dac-45f7-bc06-0d9d17549b8f" providerId="ADAL" clId="{5E9DF2F5-3D9E-45C5-8DC1-FF9F9820566C}" dt="2023-02-20T11:07:06.543" v="1375" actId="404"/>
          <ac:spMkLst>
            <pc:docMk/>
            <pc:sldMk cId="2318522739" sldId="342"/>
            <ac:spMk id="57" creationId="{2D005B37-0E9B-482F-AD8A-B3B465F0082B}"/>
          </ac:spMkLst>
        </pc:spChg>
        <pc:grpChg chg="mod">
          <ac:chgData name="Steven Freear" userId="ff3180fa-3dac-45f7-bc06-0d9d17549b8f" providerId="ADAL" clId="{5E9DF2F5-3D9E-45C5-8DC1-FF9F9820566C}" dt="2023-02-20T11:07:06.543" v="1375" actId="404"/>
          <ac:grpSpMkLst>
            <pc:docMk/>
            <pc:sldMk cId="2318522739" sldId="342"/>
            <ac:grpSpMk id="4" creationId="{49326DA5-87B4-4A22-8F63-243D01C18F94}"/>
          </ac:grpSpMkLst>
        </pc:grpChg>
      </pc:sldChg>
      <pc:sldChg chg="modSp">
        <pc:chgData name="Steven Freear" userId="ff3180fa-3dac-45f7-bc06-0d9d17549b8f" providerId="ADAL" clId="{5E9DF2F5-3D9E-45C5-8DC1-FF9F9820566C}" dt="2023-02-20T11:06:30.281" v="1369" actId="1076"/>
        <pc:sldMkLst>
          <pc:docMk/>
          <pc:sldMk cId="3916910088" sldId="343"/>
        </pc:sldMkLst>
        <pc:spChg chg="mod">
          <ac:chgData name="Steven Freear" userId="ff3180fa-3dac-45f7-bc06-0d9d17549b8f" providerId="ADAL" clId="{5E9DF2F5-3D9E-45C5-8DC1-FF9F9820566C}" dt="2023-02-20T11:06:30.281" v="1369" actId="1076"/>
          <ac:spMkLst>
            <pc:docMk/>
            <pc:sldMk cId="3916910088" sldId="343"/>
            <ac:spMk id="6" creationId="{94BDF1EF-5F03-4D8B-A6A4-B99C7C73AB18}"/>
          </ac:spMkLst>
        </pc:spChg>
        <pc:spChg chg="mod">
          <ac:chgData name="Steven Freear" userId="ff3180fa-3dac-45f7-bc06-0d9d17549b8f" providerId="ADAL" clId="{5E9DF2F5-3D9E-45C5-8DC1-FF9F9820566C}" dt="2023-02-20T11:06:30.281" v="1369" actId="1076"/>
          <ac:spMkLst>
            <pc:docMk/>
            <pc:sldMk cId="3916910088" sldId="343"/>
            <ac:spMk id="7" creationId="{603DB3AB-3CA1-4B19-8CD3-3BE62B51F6E4}"/>
          </ac:spMkLst>
        </pc:spChg>
        <pc:spChg chg="mod">
          <ac:chgData name="Steven Freear" userId="ff3180fa-3dac-45f7-bc06-0d9d17549b8f" providerId="ADAL" clId="{5E9DF2F5-3D9E-45C5-8DC1-FF9F9820566C}" dt="2023-02-20T11:06:30.281" v="1369" actId="1076"/>
          <ac:spMkLst>
            <pc:docMk/>
            <pc:sldMk cId="3916910088" sldId="343"/>
            <ac:spMk id="8" creationId="{2A4AE8A0-3CDC-4564-B3E2-28E96BF48DB2}"/>
          </ac:spMkLst>
        </pc:spChg>
        <pc:spChg chg="mod">
          <ac:chgData name="Steven Freear" userId="ff3180fa-3dac-45f7-bc06-0d9d17549b8f" providerId="ADAL" clId="{5E9DF2F5-3D9E-45C5-8DC1-FF9F9820566C}" dt="2023-02-20T11:06:30.281" v="1369" actId="1076"/>
          <ac:spMkLst>
            <pc:docMk/>
            <pc:sldMk cId="3916910088" sldId="343"/>
            <ac:spMk id="9" creationId="{E5476067-935D-496C-B9A5-4F77A98FA0EA}"/>
          </ac:spMkLst>
        </pc:spChg>
        <pc:spChg chg="mod">
          <ac:chgData name="Steven Freear" userId="ff3180fa-3dac-45f7-bc06-0d9d17549b8f" providerId="ADAL" clId="{5E9DF2F5-3D9E-45C5-8DC1-FF9F9820566C}" dt="2023-02-20T11:06:30.281" v="1369" actId="1076"/>
          <ac:spMkLst>
            <pc:docMk/>
            <pc:sldMk cId="3916910088" sldId="343"/>
            <ac:spMk id="10" creationId="{D2054FC4-5BED-4A2C-9B7E-680FDC4ABC39}"/>
          </ac:spMkLst>
        </pc:spChg>
        <pc:spChg chg="mod">
          <ac:chgData name="Steven Freear" userId="ff3180fa-3dac-45f7-bc06-0d9d17549b8f" providerId="ADAL" clId="{5E9DF2F5-3D9E-45C5-8DC1-FF9F9820566C}" dt="2023-02-20T11:06:30.281" v="1369" actId="1076"/>
          <ac:spMkLst>
            <pc:docMk/>
            <pc:sldMk cId="3916910088" sldId="343"/>
            <ac:spMk id="11" creationId="{0704F29B-4EB1-44B5-A91B-719F439E9704}"/>
          </ac:spMkLst>
        </pc:spChg>
        <pc:spChg chg="mod">
          <ac:chgData name="Steven Freear" userId="ff3180fa-3dac-45f7-bc06-0d9d17549b8f" providerId="ADAL" clId="{5E9DF2F5-3D9E-45C5-8DC1-FF9F9820566C}" dt="2023-02-20T11:06:30.281" v="1369" actId="1076"/>
          <ac:spMkLst>
            <pc:docMk/>
            <pc:sldMk cId="3916910088" sldId="343"/>
            <ac:spMk id="12" creationId="{94214489-4356-45E7-8E70-3EBC302D627B}"/>
          </ac:spMkLst>
        </pc:spChg>
        <pc:spChg chg="mod">
          <ac:chgData name="Steven Freear" userId="ff3180fa-3dac-45f7-bc06-0d9d17549b8f" providerId="ADAL" clId="{5E9DF2F5-3D9E-45C5-8DC1-FF9F9820566C}" dt="2023-02-20T11:06:30.281" v="1369" actId="1076"/>
          <ac:spMkLst>
            <pc:docMk/>
            <pc:sldMk cId="3916910088" sldId="343"/>
            <ac:spMk id="13" creationId="{1D3A79B9-10F9-4066-998C-934A3D92A556}"/>
          </ac:spMkLst>
        </pc:spChg>
        <pc:spChg chg="mod">
          <ac:chgData name="Steven Freear" userId="ff3180fa-3dac-45f7-bc06-0d9d17549b8f" providerId="ADAL" clId="{5E9DF2F5-3D9E-45C5-8DC1-FF9F9820566C}" dt="2023-02-20T11:06:30.281" v="1369" actId="1076"/>
          <ac:spMkLst>
            <pc:docMk/>
            <pc:sldMk cId="3916910088" sldId="343"/>
            <ac:spMk id="14" creationId="{A9DC0B9E-B6E6-4B6C-89BB-621A276A42FE}"/>
          </ac:spMkLst>
        </pc:spChg>
        <pc:spChg chg="mod">
          <ac:chgData name="Steven Freear" userId="ff3180fa-3dac-45f7-bc06-0d9d17549b8f" providerId="ADAL" clId="{5E9DF2F5-3D9E-45C5-8DC1-FF9F9820566C}" dt="2023-02-20T11:06:30.281" v="1369" actId="1076"/>
          <ac:spMkLst>
            <pc:docMk/>
            <pc:sldMk cId="3916910088" sldId="343"/>
            <ac:spMk id="15" creationId="{E1FF25F0-74DB-4007-9775-D3B92114D8DF}"/>
          </ac:spMkLst>
        </pc:spChg>
        <pc:spChg chg="mod">
          <ac:chgData name="Steven Freear" userId="ff3180fa-3dac-45f7-bc06-0d9d17549b8f" providerId="ADAL" clId="{5E9DF2F5-3D9E-45C5-8DC1-FF9F9820566C}" dt="2023-02-20T11:06:30.281" v="1369" actId="1076"/>
          <ac:spMkLst>
            <pc:docMk/>
            <pc:sldMk cId="3916910088" sldId="343"/>
            <ac:spMk id="16" creationId="{A53A5864-9403-4804-A6E3-4086602C9B84}"/>
          </ac:spMkLst>
        </pc:spChg>
        <pc:spChg chg="mod">
          <ac:chgData name="Steven Freear" userId="ff3180fa-3dac-45f7-bc06-0d9d17549b8f" providerId="ADAL" clId="{5E9DF2F5-3D9E-45C5-8DC1-FF9F9820566C}" dt="2023-02-20T11:06:30.281" v="1369" actId="1076"/>
          <ac:spMkLst>
            <pc:docMk/>
            <pc:sldMk cId="3916910088" sldId="343"/>
            <ac:spMk id="17" creationId="{7B4B06AC-82FD-49FF-8EC5-B728F54BF8A5}"/>
          </ac:spMkLst>
        </pc:spChg>
        <pc:spChg chg="mod">
          <ac:chgData name="Steven Freear" userId="ff3180fa-3dac-45f7-bc06-0d9d17549b8f" providerId="ADAL" clId="{5E9DF2F5-3D9E-45C5-8DC1-FF9F9820566C}" dt="2023-02-20T11:06:30.281" v="1369" actId="1076"/>
          <ac:spMkLst>
            <pc:docMk/>
            <pc:sldMk cId="3916910088" sldId="343"/>
            <ac:spMk id="18" creationId="{F564E5E5-2375-4C70-A275-A95655B97D3F}"/>
          </ac:spMkLst>
        </pc:spChg>
        <pc:spChg chg="mod">
          <ac:chgData name="Steven Freear" userId="ff3180fa-3dac-45f7-bc06-0d9d17549b8f" providerId="ADAL" clId="{5E9DF2F5-3D9E-45C5-8DC1-FF9F9820566C}" dt="2023-02-20T11:06:30.281" v="1369" actId="1076"/>
          <ac:spMkLst>
            <pc:docMk/>
            <pc:sldMk cId="3916910088" sldId="343"/>
            <ac:spMk id="19" creationId="{CE15873B-9757-4F27-A2E8-DCCC54947415}"/>
          </ac:spMkLst>
        </pc:spChg>
        <pc:spChg chg="mod">
          <ac:chgData name="Steven Freear" userId="ff3180fa-3dac-45f7-bc06-0d9d17549b8f" providerId="ADAL" clId="{5E9DF2F5-3D9E-45C5-8DC1-FF9F9820566C}" dt="2023-02-20T11:06:30.281" v="1369" actId="1076"/>
          <ac:spMkLst>
            <pc:docMk/>
            <pc:sldMk cId="3916910088" sldId="343"/>
            <ac:spMk id="20" creationId="{92704BD7-F88D-4D01-985F-D3A149FDD005}"/>
          </ac:spMkLst>
        </pc:spChg>
        <pc:spChg chg="mod">
          <ac:chgData name="Steven Freear" userId="ff3180fa-3dac-45f7-bc06-0d9d17549b8f" providerId="ADAL" clId="{5E9DF2F5-3D9E-45C5-8DC1-FF9F9820566C}" dt="2023-02-20T11:06:30.281" v="1369" actId="1076"/>
          <ac:spMkLst>
            <pc:docMk/>
            <pc:sldMk cId="3916910088" sldId="343"/>
            <ac:spMk id="21" creationId="{1D8F736A-B32B-4F65-992D-6890E723133B}"/>
          </ac:spMkLst>
        </pc:spChg>
        <pc:spChg chg="mod">
          <ac:chgData name="Steven Freear" userId="ff3180fa-3dac-45f7-bc06-0d9d17549b8f" providerId="ADAL" clId="{5E9DF2F5-3D9E-45C5-8DC1-FF9F9820566C}" dt="2023-02-20T11:06:30.281" v="1369" actId="1076"/>
          <ac:spMkLst>
            <pc:docMk/>
            <pc:sldMk cId="3916910088" sldId="343"/>
            <ac:spMk id="22" creationId="{98A2F8B0-C0E5-412F-987C-207FED130CE5}"/>
          </ac:spMkLst>
        </pc:spChg>
        <pc:spChg chg="mod">
          <ac:chgData name="Steven Freear" userId="ff3180fa-3dac-45f7-bc06-0d9d17549b8f" providerId="ADAL" clId="{5E9DF2F5-3D9E-45C5-8DC1-FF9F9820566C}" dt="2023-02-20T11:06:30.281" v="1369" actId="1076"/>
          <ac:spMkLst>
            <pc:docMk/>
            <pc:sldMk cId="3916910088" sldId="343"/>
            <ac:spMk id="23" creationId="{7FB2CE1A-625B-4F80-91F7-562F6E0DF37D}"/>
          </ac:spMkLst>
        </pc:spChg>
        <pc:spChg chg="mod">
          <ac:chgData name="Steven Freear" userId="ff3180fa-3dac-45f7-bc06-0d9d17549b8f" providerId="ADAL" clId="{5E9DF2F5-3D9E-45C5-8DC1-FF9F9820566C}" dt="2023-02-20T11:06:30.281" v="1369" actId="1076"/>
          <ac:spMkLst>
            <pc:docMk/>
            <pc:sldMk cId="3916910088" sldId="343"/>
            <ac:spMk id="24" creationId="{F207856F-66B5-4F3F-A0A6-81360F7A5CB4}"/>
          </ac:spMkLst>
        </pc:spChg>
        <pc:spChg chg="mod">
          <ac:chgData name="Steven Freear" userId="ff3180fa-3dac-45f7-bc06-0d9d17549b8f" providerId="ADAL" clId="{5E9DF2F5-3D9E-45C5-8DC1-FF9F9820566C}" dt="2023-02-20T11:06:30.281" v="1369" actId="1076"/>
          <ac:spMkLst>
            <pc:docMk/>
            <pc:sldMk cId="3916910088" sldId="343"/>
            <ac:spMk id="25" creationId="{4C64D5AB-8889-44CD-8EB0-13D95DC29C62}"/>
          </ac:spMkLst>
        </pc:spChg>
        <pc:spChg chg="mod">
          <ac:chgData name="Steven Freear" userId="ff3180fa-3dac-45f7-bc06-0d9d17549b8f" providerId="ADAL" clId="{5E9DF2F5-3D9E-45C5-8DC1-FF9F9820566C}" dt="2023-02-20T11:06:30.281" v="1369" actId="1076"/>
          <ac:spMkLst>
            <pc:docMk/>
            <pc:sldMk cId="3916910088" sldId="343"/>
            <ac:spMk id="26" creationId="{AB001777-692B-4CE9-A119-3691B86843B2}"/>
          </ac:spMkLst>
        </pc:spChg>
        <pc:spChg chg="mod">
          <ac:chgData name="Steven Freear" userId="ff3180fa-3dac-45f7-bc06-0d9d17549b8f" providerId="ADAL" clId="{5E9DF2F5-3D9E-45C5-8DC1-FF9F9820566C}" dt="2023-02-20T11:06:30.281" v="1369" actId="1076"/>
          <ac:spMkLst>
            <pc:docMk/>
            <pc:sldMk cId="3916910088" sldId="343"/>
            <ac:spMk id="27" creationId="{BBF13110-5896-4F9F-BED6-C1C98C5B2F8B}"/>
          </ac:spMkLst>
        </pc:spChg>
        <pc:spChg chg="mod">
          <ac:chgData name="Steven Freear" userId="ff3180fa-3dac-45f7-bc06-0d9d17549b8f" providerId="ADAL" clId="{5E9DF2F5-3D9E-45C5-8DC1-FF9F9820566C}" dt="2023-02-20T11:06:30.281" v="1369" actId="1076"/>
          <ac:spMkLst>
            <pc:docMk/>
            <pc:sldMk cId="3916910088" sldId="343"/>
            <ac:spMk id="28" creationId="{AF92FDDE-1428-4298-8C66-DD0879BDDD59}"/>
          </ac:spMkLst>
        </pc:spChg>
        <pc:spChg chg="mod">
          <ac:chgData name="Steven Freear" userId="ff3180fa-3dac-45f7-bc06-0d9d17549b8f" providerId="ADAL" clId="{5E9DF2F5-3D9E-45C5-8DC1-FF9F9820566C}" dt="2023-02-20T11:06:30.281" v="1369" actId="1076"/>
          <ac:spMkLst>
            <pc:docMk/>
            <pc:sldMk cId="3916910088" sldId="343"/>
            <ac:spMk id="29" creationId="{4CA0CE52-580A-40C3-ADAC-DF8FEF3A5396}"/>
          </ac:spMkLst>
        </pc:spChg>
        <pc:spChg chg="mod">
          <ac:chgData name="Steven Freear" userId="ff3180fa-3dac-45f7-bc06-0d9d17549b8f" providerId="ADAL" clId="{5E9DF2F5-3D9E-45C5-8DC1-FF9F9820566C}" dt="2023-02-20T11:06:30.281" v="1369" actId="1076"/>
          <ac:spMkLst>
            <pc:docMk/>
            <pc:sldMk cId="3916910088" sldId="343"/>
            <ac:spMk id="30" creationId="{EF562EFE-4007-4ECA-9A84-14734261052B}"/>
          </ac:spMkLst>
        </pc:spChg>
        <pc:spChg chg="mod">
          <ac:chgData name="Steven Freear" userId="ff3180fa-3dac-45f7-bc06-0d9d17549b8f" providerId="ADAL" clId="{5E9DF2F5-3D9E-45C5-8DC1-FF9F9820566C}" dt="2023-02-20T11:06:30.281" v="1369" actId="1076"/>
          <ac:spMkLst>
            <pc:docMk/>
            <pc:sldMk cId="3916910088" sldId="343"/>
            <ac:spMk id="31" creationId="{1F339255-C59B-4C76-873B-1318362C02C4}"/>
          </ac:spMkLst>
        </pc:spChg>
        <pc:spChg chg="mod">
          <ac:chgData name="Steven Freear" userId="ff3180fa-3dac-45f7-bc06-0d9d17549b8f" providerId="ADAL" clId="{5E9DF2F5-3D9E-45C5-8DC1-FF9F9820566C}" dt="2023-02-20T11:06:30.281" v="1369" actId="1076"/>
          <ac:spMkLst>
            <pc:docMk/>
            <pc:sldMk cId="3916910088" sldId="343"/>
            <ac:spMk id="32" creationId="{AC550FED-2BF6-4D22-B497-7E49A92A0E5D}"/>
          </ac:spMkLst>
        </pc:spChg>
        <pc:spChg chg="mod">
          <ac:chgData name="Steven Freear" userId="ff3180fa-3dac-45f7-bc06-0d9d17549b8f" providerId="ADAL" clId="{5E9DF2F5-3D9E-45C5-8DC1-FF9F9820566C}" dt="2023-02-20T11:06:30.281" v="1369" actId="1076"/>
          <ac:spMkLst>
            <pc:docMk/>
            <pc:sldMk cId="3916910088" sldId="343"/>
            <ac:spMk id="33" creationId="{46EA6094-C2DF-4317-A6F8-ECCBC97CE4AB}"/>
          </ac:spMkLst>
        </pc:spChg>
        <pc:spChg chg="mod">
          <ac:chgData name="Steven Freear" userId="ff3180fa-3dac-45f7-bc06-0d9d17549b8f" providerId="ADAL" clId="{5E9DF2F5-3D9E-45C5-8DC1-FF9F9820566C}" dt="2023-02-20T11:06:30.281" v="1369" actId="1076"/>
          <ac:spMkLst>
            <pc:docMk/>
            <pc:sldMk cId="3916910088" sldId="343"/>
            <ac:spMk id="34" creationId="{D720D41B-8EA4-49D7-8C58-D67C2D8961BE}"/>
          </ac:spMkLst>
        </pc:spChg>
        <pc:spChg chg="mod">
          <ac:chgData name="Steven Freear" userId="ff3180fa-3dac-45f7-bc06-0d9d17549b8f" providerId="ADAL" clId="{5E9DF2F5-3D9E-45C5-8DC1-FF9F9820566C}" dt="2023-02-20T11:06:30.281" v="1369" actId="1076"/>
          <ac:spMkLst>
            <pc:docMk/>
            <pc:sldMk cId="3916910088" sldId="343"/>
            <ac:spMk id="35" creationId="{B4B2BBB4-817B-4F4C-BC0C-68029EE4F611}"/>
          </ac:spMkLst>
        </pc:spChg>
        <pc:spChg chg="mod">
          <ac:chgData name="Steven Freear" userId="ff3180fa-3dac-45f7-bc06-0d9d17549b8f" providerId="ADAL" clId="{5E9DF2F5-3D9E-45C5-8DC1-FF9F9820566C}" dt="2023-02-20T11:06:30.281" v="1369" actId="1076"/>
          <ac:spMkLst>
            <pc:docMk/>
            <pc:sldMk cId="3916910088" sldId="343"/>
            <ac:spMk id="36" creationId="{14BA1F67-10E3-4CC4-9C8E-D7F4D8B1D880}"/>
          </ac:spMkLst>
        </pc:spChg>
        <pc:spChg chg="mod">
          <ac:chgData name="Steven Freear" userId="ff3180fa-3dac-45f7-bc06-0d9d17549b8f" providerId="ADAL" clId="{5E9DF2F5-3D9E-45C5-8DC1-FF9F9820566C}" dt="2023-02-20T11:06:30.281" v="1369" actId="1076"/>
          <ac:spMkLst>
            <pc:docMk/>
            <pc:sldMk cId="3916910088" sldId="343"/>
            <ac:spMk id="37" creationId="{CEC8D3AB-1F94-41C9-A9D5-3EBD9807106A}"/>
          </ac:spMkLst>
        </pc:spChg>
        <pc:spChg chg="mod">
          <ac:chgData name="Steven Freear" userId="ff3180fa-3dac-45f7-bc06-0d9d17549b8f" providerId="ADAL" clId="{5E9DF2F5-3D9E-45C5-8DC1-FF9F9820566C}" dt="2023-02-20T11:06:30.281" v="1369" actId="1076"/>
          <ac:spMkLst>
            <pc:docMk/>
            <pc:sldMk cId="3916910088" sldId="343"/>
            <ac:spMk id="38" creationId="{E87892CF-ABB3-4990-89B6-7C2774B5101F}"/>
          </ac:spMkLst>
        </pc:spChg>
        <pc:spChg chg="mod">
          <ac:chgData name="Steven Freear" userId="ff3180fa-3dac-45f7-bc06-0d9d17549b8f" providerId="ADAL" clId="{5E9DF2F5-3D9E-45C5-8DC1-FF9F9820566C}" dt="2023-02-20T11:06:30.281" v="1369" actId="1076"/>
          <ac:spMkLst>
            <pc:docMk/>
            <pc:sldMk cId="3916910088" sldId="343"/>
            <ac:spMk id="39" creationId="{D46B0DCC-18AF-4D70-8CD7-5840E3A4CCD8}"/>
          </ac:spMkLst>
        </pc:spChg>
        <pc:spChg chg="mod">
          <ac:chgData name="Steven Freear" userId="ff3180fa-3dac-45f7-bc06-0d9d17549b8f" providerId="ADAL" clId="{5E9DF2F5-3D9E-45C5-8DC1-FF9F9820566C}" dt="2023-02-20T11:06:30.281" v="1369" actId="1076"/>
          <ac:spMkLst>
            <pc:docMk/>
            <pc:sldMk cId="3916910088" sldId="343"/>
            <ac:spMk id="40" creationId="{4DADF63C-FE4E-4F43-B152-387A121EC6CA}"/>
          </ac:spMkLst>
        </pc:spChg>
        <pc:spChg chg="mod">
          <ac:chgData name="Steven Freear" userId="ff3180fa-3dac-45f7-bc06-0d9d17549b8f" providerId="ADAL" clId="{5E9DF2F5-3D9E-45C5-8DC1-FF9F9820566C}" dt="2023-02-20T11:06:30.281" v="1369" actId="1076"/>
          <ac:spMkLst>
            <pc:docMk/>
            <pc:sldMk cId="3916910088" sldId="343"/>
            <ac:spMk id="41" creationId="{EF259FA2-C329-4FB0-9540-72228F815EDF}"/>
          </ac:spMkLst>
        </pc:spChg>
        <pc:spChg chg="mod">
          <ac:chgData name="Steven Freear" userId="ff3180fa-3dac-45f7-bc06-0d9d17549b8f" providerId="ADAL" clId="{5E9DF2F5-3D9E-45C5-8DC1-FF9F9820566C}" dt="2023-02-20T11:06:30.281" v="1369" actId="1076"/>
          <ac:spMkLst>
            <pc:docMk/>
            <pc:sldMk cId="3916910088" sldId="343"/>
            <ac:spMk id="42" creationId="{9408CE2C-6CC6-4160-B2AD-9AA6538479E3}"/>
          </ac:spMkLst>
        </pc:spChg>
        <pc:spChg chg="mod">
          <ac:chgData name="Steven Freear" userId="ff3180fa-3dac-45f7-bc06-0d9d17549b8f" providerId="ADAL" clId="{5E9DF2F5-3D9E-45C5-8DC1-FF9F9820566C}" dt="2023-02-20T11:06:30.281" v="1369" actId="1076"/>
          <ac:spMkLst>
            <pc:docMk/>
            <pc:sldMk cId="3916910088" sldId="343"/>
            <ac:spMk id="43" creationId="{496B2F5D-7BB8-4947-9D95-4382E2604917}"/>
          </ac:spMkLst>
        </pc:spChg>
        <pc:spChg chg="mod">
          <ac:chgData name="Steven Freear" userId="ff3180fa-3dac-45f7-bc06-0d9d17549b8f" providerId="ADAL" clId="{5E9DF2F5-3D9E-45C5-8DC1-FF9F9820566C}" dt="2023-02-20T11:06:30.281" v="1369" actId="1076"/>
          <ac:spMkLst>
            <pc:docMk/>
            <pc:sldMk cId="3916910088" sldId="343"/>
            <ac:spMk id="44" creationId="{C2C15ABB-C6B6-4616-AD54-4567E7A0FF33}"/>
          </ac:spMkLst>
        </pc:spChg>
        <pc:spChg chg="mod">
          <ac:chgData name="Steven Freear" userId="ff3180fa-3dac-45f7-bc06-0d9d17549b8f" providerId="ADAL" clId="{5E9DF2F5-3D9E-45C5-8DC1-FF9F9820566C}" dt="2023-02-20T11:06:30.281" v="1369" actId="1076"/>
          <ac:spMkLst>
            <pc:docMk/>
            <pc:sldMk cId="3916910088" sldId="343"/>
            <ac:spMk id="45" creationId="{7114C1AB-E7C5-4CD8-A5BC-303EA86EF740}"/>
          </ac:spMkLst>
        </pc:spChg>
        <pc:spChg chg="mod">
          <ac:chgData name="Steven Freear" userId="ff3180fa-3dac-45f7-bc06-0d9d17549b8f" providerId="ADAL" clId="{5E9DF2F5-3D9E-45C5-8DC1-FF9F9820566C}" dt="2023-02-20T11:06:30.281" v="1369" actId="1076"/>
          <ac:spMkLst>
            <pc:docMk/>
            <pc:sldMk cId="3916910088" sldId="343"/>
            <ac:spMk id="46" creationId="{A2999AFA-32CD-46B7-8EC7-AD6EE060D6A3}"/>
          </ac:spMkLst>
        </pc:spChg>
        <pc:spChg chg="mod">
          <ac:chgData name="Steven Freear" userId="ff3180fa-3dac-45f7-bc06-0d9d17549b8f" providerId="ADAL" clId="{5E9DF2F5-3D9E-45C5-8DC1-FF9F9820566C}" dt="2023-02-20T11:06:30.281" v="1369" actId="1076"/>
          <ac:spMkLst>
            <pc:docMk/>
            <pc:sldMk cId="3916910088" sldId="343"/>
            <ac:spMk id="47" creationId="{A6D5BAE3-811D-4173-A175-F7CA92DA1423}"/>
          </ac:spMkLst>
        </pc:spChg>
        <pc:spChg chg="mod">
          <ac:chgData name="Steven Freear" userId="ff3180fa-3dac-45f7-bc06-0d9d17549b8f" providerId="ADAL" clId="{5E9DF2F5-3D9E-45C5-8DC1-FF9F9820566C}" dt="2023-02-20T11:06:30.281" v="1369" actId="1076"/>
          <ac:spMkLst>
            <pc:docMk/>
            <pc:sldMk cId="3916910088" sldId="343"/>
            <ac:spMk id="48" creationId="{6B96D20D-5854-446C-9024-369E1F0C5BAD}"/>
          </ac:spMkLst>
        </pc:spChg>
        <pc:spChg chg="mod">
          <ac:chgData name="Steven Freear" userId="ff3180fa-3dac-45f7-bc06-0d9d17549b8f" providerId="ADAL" clId="{5E9DF2F5-3D9E-45C5-8DC1-FF9F9820566C}" dt="2023-02-20T11:06:30.281" v="1369" actId="1076"/>
          <ac:spMkLst>
            <pc:docMk/>
            <pc:sldMk cId="3916910088" sldId="343"/>
            <ac:spMk id="49" creationId="{7D20F359-86F0-45F5-8E67-2F89EA79ED8E}"/>
          </ac:spMkLst>
        </pc:spChg>
        <pc:spChg chg="mod">
          <ac:chgData name="Steven Freear" userId="ff3180fa-3dac-45f7-bc06-0d9d17549b8f" providerId="ADAL" clId="{5E9DF2F5-3D9E-45C5-8DC1-FF9F9820566C}" dt="2023-02-20T11:06:30.281" v="1369" actId="1076"/>
          <ac:spMkLst>
            <pc:docMk/>
            <pc:sldMk cId="3916910088" sldId="343"/>
            <ac:spMk id="50" creationId="{D107B142-757F-4F63-9E96-E5E0AEB8B6AF}"/>
          </ac:spMkLst>
        </pc:spChg>
        <pc:spChg chg="mod">
          <ac:chgData name="Steven Freear" userId="ff3180fa-3dac-45f7-bc06-0d9d17549b8f" providerId="ADAL" clId="{5E9DF2F5-3D9E-45C5-8DC1-FF9F9820566C}" dt="2023-02-20T11:06:30.281" v="1369" actId="1076"/>
          <ac:spMkLst>
            <pc:docMk/>
            <pc:sldMk cId="3916910088" sldId="343"/>
            <ac:spMk id="51" creationId="{C181240E-CB67-43B9-8CEF-71394CCB3926}"/>
          </ac:spMkLst>
        </pc:spChg>
        <pc:grpChg chg="mod">
          <ac:chgData name="Steven Freear" userId="ff3180fa-3dac-45f7-bc06-0d9d17549b8f" providerId="ADAL" clId="{5E9DF2F5-3D9E-45C5-8DC1-FF9F9820566C}" dt="2023-02-20T11:06:30.281" v="1369" actId="1076"/>
          <ac:grpSpMkLst>
            <pc:docMk/>
            <pc:sldMk cId="3916910088" sldId="343"/>
            <ac:grpSpMk id="5" creationId="{2D0F96EF-722D-4FB2-B534-E77FB0C6AB54}"/>
          </ac:grpSpMkLst>
        </pc:grpChg>
      </pc:sldChg>
      <pc:sldChg chg="modSp mod">
        <pc:chgData name="Steven Freear" userId="ff3180fa-3dac-45f7-bc06-0d9d17549b8f" providerId="ADAL" clId="{5E9DF2F5-3D9E-45C5-8DC1-FF9F9820566C}" dt="2023-02-20T11:41:31.073" v="1863" actId="20577"/>
        <pc:sldMkLst>
          <pc:docMk/>
          <pc:sldMk cId="3343353184" sldId="345"/>
        </pc:sldMkLst>
        <pc:spChg chg="mod">
          <ac:chgData name="Steven Freear" userId="ff3180fa-3dac-45f7-bc06-0d9d17549b8f" providerId="ADAL" clId="{5E9DF2F5-3D9E-45C5-8DC1-FF9F9820566C}" dt="2023-02-20T11:41:31.073" v="1863" actId="20577"/>
          <ac:spMkLst>
            <pc:docMk/>
            <pc:sldMk cId="3343353184" sldId="345"/>
            <ac:spMk id="2" creationId="{6341B2B0-F0BD-47A9-8A2E-BFEB8724E42F}"/>
          </ac:spMkLst>
        </pc:spChg>
        <pc:spChg chg="mod">
          <ac:chgData name="Steven Freear" userId="ff3180fa-3dac-45f7-bc06-0d9d17549b8f" providerId="ADAL" clId="{5E9DF2F5-3D9E-45C5-8DC1-FF9F9820566C}" dt="2023-02-20T11:06:18.199" v="1365" actId="403"/>
          <ac:spMkLst>
            <pc:docMk/>
            <pc:sldMk cId="3343353184" sldId="345"/>
            <ac:spMk id="5" creationId="{7639A370-36F6-4235-8BBB-23130E59AA07}"/>
          </ac:spMkLst>
        </pc:spChg>
        <pc:spChg chg="mod">
          <ac:chgData name="Steven Freear" userId="ff3180fa-3dac-45f7-bc06-0d9d17549b8f" providerId="ADAL" clId="{5E9DF2F5-3D9E-45C5-8DC1-FF9F9820566C}" dt="2023-02-20T11:06:18.199" v="1365" actId="403"/>
          <ac:spMkLst>
            <pc:docMk/>
            <pc:sldMk cId="3343353184" sldId="345"/>
            <ac:spMk id="6" creationId="{B0820266-F330-4100-8B79-D7A490B41F47}"/>
          </ac:spMkLst>
        </pc:spChg>
        <pc:spChg chg="mod">
          <ac:chgData name="Steven Freear" userId="ff3180fa-3dac-45f7-bc06-0d9d17549b8f" providerId="ADAL" clId="{5E9DF2F5-3D9E-45C5-8DC1-FF9F9820566C}" dt="2023-02-20T11:06:18.199" v="1365" actId="403"/>
          <ac:spMkLst>
            <pc:docMk/>
            <pc:sldMk cId="3343353184" sldId="345"/>
            <ac:spMk id="7" creationId="{FC1EDD35-4B7E-4EA5-9DD3-17CEEBBAB3C8}"/>
          </ac:spMkLst>
        </pc:spChg>
        <pc:spChg chg="mod">
          <ac:chgData name="Steven Freear" userId="ff3180fa-3dac-45f7-bc06-0d9d17549b8f" providerId="ADAL" clId="{5E9DF2F5-3D9E-45C5-8DC1-FF9F9820566C}" dt="2023-02-20T11:06:18.199" v="1365" actId="403"/>
          <ac:spMkLst>
            <pc:docMk/>
            <pc:sldMk cId="3343353184" sldId="345"/>
            <ac:spMk id="8" creationId="{1AB8ECB3-5C18-4E28-8D6A-71B681B14126}"/>
          </ac:spMkLst>
        </pc:spChg>
        <pc:spChg chg="mod">
          <ac:chgData name="Steven Freear" userId="ff3180fa-3dac-45f7-bc06-0d9d17549b8f" providerId="ADAL" clId="{5E9DF2F5-3D9E-45C5-8DC1-FF9F9820566C}" dt="2023-02-20T11:06:18.199" v="1365" actId="403"/>
          <ac:spMkLst>
            <pc:docMk/>
            <pc:sldMk cId="3343353184" sldId="345"/>
            <ac:spMk id="9" creationId="{B26CEE97-ECAD-424E-9A0D-2CF6B0F7D9DC}"/>
          </ac:spMkLst>
        </pc:spChg>
        <pc:spChg chg="mod">
          <ac:chgData name="Steven Freear" userId="ff3180fa-3dac-45f7-bc06-0d9d17549b8f" providerId="ADAL" clId="{5E9DF2F5-3D9E-45C5-8DC1-FF9F9820566C}" dt="2023-02-20T11:06:18.199" v="1365" actId="403"/>
          <ac:spMkLst>
            <pc:docMk/>
            <pc:sldMk cId="3343353184" sldId="345"/>
            <ac:spMk id="10" creationId="{E1717006-8F4E-464E-AEAA-BE2B01B384B3}"/>
          </ac:spMkLst>
        </pc:spChg>
        <pc:spChg chg="mod">
          <ac:chgData name="Steven Freear" userId="ff3180fa-3dac-45f7-bc06-0d9d17549b8f" providerId="ADAL" clId="{5E9DF2F5-3D9E-45C5-8DC1-FF9F9820566C}" dt="2023-02-20T11:06:18.199" v="1365" actId="403"/>
          <ac:spMkLst>
            <pc:docMk/>
            <pc:sldMk cId="3343353184" sldId="345"/>
            <ac:spMk id="11" creationId="{8D9C9AD7-10F5-4A1D-9B86-180AD1A0619E}"/>
          </ac:spMkLst>
        </pc:spChg>
        <pc:spChg chg="mod">
          <ac:chgData name="Steven Freear" userId="ff3180fa-3dac-45f7-bc06-0d9d17549b8f" providerId="ADAL" clId="{5E9DF2F5-3D9E-45C5-8DC1-FF9F9820566C}" dt="2023-02-20T11:06:18.199" v="1365" actId="403"/>
          <ac:spMkLst>
            <pc:docMk/>
            <pc:sldMk cId="3343353184" sldId="345"/>
            <ac:spMk id="12" creationId="{A4093E46-FB8D-46DA-B22C-C288894631A5}"/>
          </ac:spMkLst>
        </pc:spChg>
        <pc:spChg chg="mod">
          <ac:chgData name="Steven Freear" userId="ff3180fa-3dac-45f7-bc06-0d9d17549b8f" providerId="ADAL" clId="{5E9DF2F5-3D9E-45C5-8DC1-FF9F9820566C}" dt="2023-02-20T11:06:18.199" v="1365" actId="403"/>
          <ac:spMkLst>
            <pc:docMk/>
            <pc:sldMk cId="3343353184" sldId="345"/>
            <ac:spMk id="13" creationId="{6CC765CF-3073-4D6D-A546-B2A14205EA56}"/>
          </ac:spMkLst>
        </pc:spChg>
        <pc:spChg chg="mod">
          <ac:chgData name="Steven Freear" userId="ff3180fa-3dac-45f7-bc06-0d9d17549b8f" providerId="ADAL" clId="{5E9DF2F5-3D9E-45C5-8DC1-FF9F9820566C}" dt="2023-02-20T11:06:18.199" v="1365" actId="403"/>
          <ac:spMkLst>
            <pc:docMk/>
            <pc:sldMk cId="3343353184" sldId="345"/>
            <ac:spMk id="14" creationId="{EF984014-9CC3-456E-8F63-11FADDCC7196}"/>
          </ac:spMkLst>
        </pc:spChg>
        <pc:spChg chg="mod">
          <ac:chgData name="Steven Freear" userId="ff3180fa-3dac-45f7-bc06-0d9d17549b8f" providerId="ADAL" clId="{5E9DF2F5-3D9E-45C5-8DC1-FF9F9820566C}" dt="2023-02-20T11:06:18.199" v="1365" actId="403"/>
          <ac:spMkLst>
            <pc:docMk/>
            <pc:sldMk cId="3343353184" sldId="345"/>
            <ac:spMk id="15" creationId="{1E984531-710A-430D-B03B-0135A4E49B80}"/>
          </ac:spMkLst>
        </pc:spChg>
        <pc:spChg chg="mod">
          <ac:chgData name="Steven Freear" userId="ff3180fa-3dac-45f7-bc06-0d9d17549b8f" providerId="ADAL" clId="{5E9DF2F5-3D9E-45C5-8DC1-FF9F9820566C}" dt="2023-02-20T11:06:18.199" v="1365" actId="403"/>
          <ac:spMkLst>
            <pc:docMk/>
            <pc:sldMk cId="3343353184" sldId="345"/>
            <ac:spMk id="16" creationId="{181B4573-035B-45C0-83B4-355DA85B4C8F}"/>
          </ac:spMkLst>
        </pc:spChg>
        <pc:spChg chg="mod">
          <ac:chgData name="Steven Freear" userId="ff3180fa-3dac-45f7-bc06-0d9d17549b8f" providerId="ADAL" clId="{5E9DF2F5-3D9E-45C5-8DC1-FF9F9820566C}" dt="2023-02-20T11:06:18.199" v="1365" actId="403"/>
          <ac:spMkLst>
            <pc:docMk/>
            <pc:sldMk cId="3343353184" sldId="345"/>
            <ac:spMk id="17" creationId="{64C6251A-5288-49F2-AB75-26E6D51E528F}"/>
          </ac:spMkLst>
        </pc:spChg>
        <pc:spChg chg="mod">
          <ac:chgData name="Steven Freear" userId="ff3180fa-3dac-45f7-bc06-0d9d17549b8f" providerId="ADAL" clId="{5E9DF2F5-3D9E-45C5-8DC1-FF9F9820566C}" dt="2023-02-20T11:06:18.199" v="1365" actId="403"/>
          <ac:spMkLst>
            <pc:docMk/>
            <pc:sldMk cId="3343353184" sldId="345"/>
            <ac:spMk id="18" creationId="{3DDF7FE6-DCC6-4B7A-A70E-09F184D2281D}"/>
          </ac:spMkLst>
        </pc:spChg>
        <pc:spChg chg="mod">
          <ac:chgData name="Steven Freear" userId="ff3180fa-3dac-45f7-bc06-0d9d17549b8f" providerId="ADAL" clId="{5E9DF2F5-3D9E-45C5-8DC1-FF9F9820566C}" dt="2023-02-20T11:06:18.199" v="1365" actId="403"/>
          <ac:spMkLst>
            <pc:docMk/>
            <pc:sldMk cId="3343353184" sldId="345"/>
            <ac:spMk id="19" creationId="{AA50186A-74E3-4A73-9BD0-5D95AF8667F0}"/>
          </ac:spMkLst>
        </pc:spChg>
        <pc:spChg chg="mod">
          <ac:chgData name="Steven Freear" userId="ff3180fa-3dac-45f7-bc06-0d9d17549b8f" providerId="ADAL" clId="{5E9DF2F5-3D9E-45C5-8DC1-FF9F9820566C}" dt="2023-02-20T11:06:18.199" v="1365" actId="403"/>
          <ac:spMkLst>
            <pc:docMk/>
            <pc:sldMk cId="3343353184" sldId="345"/>
            <ac:spMk id="20" creationId="{EE75C2B7-ACB9-4187-8A77-BCD0272EDF76}"/>
          </ac:spMkLst>
        </pc:spChg>
        <pc:spChg chg="mod">
          <ac:chgData name="Steven Freear" userId="ff3180fa-3dac-45f7-bc06-0d9d17549b8f" providerId="ADAL" clId="{5E9DF2F5-3D9E-45C5-8DC1-FF9F9820566C}" dt="2023-02-20T11:06:18.199" v="1365" actId="403"/>
          <ac:spMkLst>
            <pc:docMk/>
            <pc:sldMk cId="3343353184" sldId="345"/>
            <ac:spMk id="21" creationId="{5F6B00BC-EC5E-4187-B1AB-1BE30C2A152E}"/>
          </ac:spMkLst>
        </pc:spChg>
        <pc:spChg chg="mod">
          <ac:chgData name="Steven Freear" userId="ff3180fa-3dac-45f7-bc06-0d9d17549b8f" providerId="ADAL" clId="{5E9DF2F5-3D9E-45C5-8DC1-FF9F9820566C}" dt="2023-02-20T11:06:18.199" v="1365" actId="403"/>
          <ac:spMkLst>
            <pc:docMk/>
            <pc:sldMk cId="3343353184" sldId="345"/>
            <ac:spMk id="22" creationId="{21A41493-C0A2-42D9-9FDB-59E93380E0F8}"/>
          </ac:spMkLst>
        </pc:spChg>
        <pc:spChg chg="mod">
          <ac:chgData name="Steven Freear" userId="ff3180fa-3dac-45f7-bc06-0d9d17549b8f" providerId="ADAL" clId="{5E9DF2F5-3D9E-45C5-8DC1-FF9F9820566C}" dt="2023-02-20T11:06:18.199" v="1365" actId="403"/>
          <ac:spMkLst>
            <pc:docMk/>
            <pc:sldMk cId="3343353184" sldId="345"/>
            <ac:spMk id="23" creationId="{14A10B98-8B79-4C36-B8A1-012CE308A6A6}"/>
          </ac:spMkLst>
        </pc:spChg>
        <pc:spChg chg="mod">
          <ac:chgData name="Steven Freear" userId="ff3180fa-3dac-45f7-bc06-0d9d17549b8f" providerId="ADAL" clId="{5E9DF2F5-3D9E-45C5-8DC1-FF9F9820566C}" dt="2023-02-20T11:06:18.199" v="1365" actId="403"/>
          <ac:spMkLst>
            <pc:docMk/>
            <pc:sldMk cId="3343353184" sldId="345"/>
            <ac:spMk id="24" creationId="{C0D582E4-1710-4902-BC47-458BC09655A3}"/>
          </ac:spMkLst>
        </pc:spChg>
        <pc:spChg chg="mod">
          <ac:chgData name="Steven Freear" userId="ff3180fa-3dac-45f7-bc06-0d9d17549b8f" providerId="ADAL" clId="{5E9DF2F5-3D9E-45C5-8DC1-FF9F9820566C}" dt="2023-02-20T11:06:18.199" v="1365" actId="403"/>
          <ac:spMkLst>
            <pc:docMk/>
            <pc:sldMk cId="3343353184" sldId="345"/>
            <ac:spMk id="25" creationId="{F6EE872E-34F4-48D9-BD36-7D604424E432}"/>
          </ac:spMkLst>
        </pc:spChg>
        <pc:spChg chg="mod">
          <ac:chgData name="Steven Freear" userId="ff3180fa-3dac-45f7-bc06-0d9d17549b8f" providerId="ADAL" clId="{5E9DF2F5-3D9E-45C5-8DC1-FF9F9820566C}" dt="2023-02-20T11:06:18.199" v="1365" actId="403"/>
          <ac:spMkLst>
            <pc:docMk/>
            <pc:sldMk cId="3343353184" sldId="345"/>
            <ac:spMk id="26" creationId="{59A6BCC8-92C8-4699-A22A-4E4D4794E90B}"/>
          </ac:spMkLst>
        </pc:spChg>
        <pc:spChg chg="mod">
          <ac:chgData name="Steven Freear" userId="ff3180fa-3dac-45f7-bc06-0d9d17549b8f" providerId="ADAL" clId="{5E9DF2F5-3D9E-45C5-8DC1-FF9F9820566C}" dt="2023-02-20T11:06:18.199" v="1365" actId="403"/>
          <ac:spMkLst>
            <pc:docMk/>
            <pc:sldMk cId="3343353184" sldId="345"/>
            <ac:spMk id="27" creationId="{32E09745-8561-47EE-91AB-1987A3C36C21}"/>
          </ac:spMkLst>
        </pc:spChg>
        <pc:spChg chg="mod">
          <ac:chgData name="Steven Freear" userId="ff3180fa-3dac-45f7-bc06-0d9d17549b8f" providerId="ADAL" clId="{5E9DF2F5-3D9E-45C5-8DC1-FF9F9820566C}" dt="2023-02-20T11:06:18.199" v="1365" actId="403"/>
          <ac:spMkLst>
            <pc:docMk/>
            <pc:sldMk cId="3343353184" sldId="345"/>
            <ac:spMk id="28" creationId="{A0E3AFF9-BAAF-43AE-A0CB-E2AB2BEF8612}"/>
          </ac:spMkLst>
        </pc:spChg>
        <pc:spChg chg="mod">
          <ac:chgData name="Steven Freear" userId="ff3180fa-3dac-45f7-bc06-0d9d17549b8f" providerId="ADAL" clId="{5E9DF2F5-3D9E-45C5-8DC1-FF9F9820566C}" dt="2023-02-20T11:06:18.199" v="1365" actId="403"/>
          <ac:spMkLst>
            <pc:docMk/>
            <pc:sldMk cId="3343353184" sldId="345"/>
            <ac:spMk id="29" creationId="{4C0EBEFB-BFE2-472C-9740-7C9ED1257742}"/>
          </ac:spMkLst>
        </pc:spChg>
        <pc:spChg chg="mod">
          <ac:chgData name="Steven Freear" userId="ff3180fa-3dac-45f7-bc06-0d9d17549b8f" providerId="ADAL" clId="{5E9DF2F5-3D9E-45C5-8DC1-FF9F9820566C}" dt="2023-02-20T11:06:18.199" v="1365" actId="403"/>
          <ac:spMkLst>
            <pc:docMk/>
            <pc:sldMk cId="3343353184" sldId="345"/>
            <ac:spMk id="30" creationId="{BBBEC650-CCBD-4706-92B2-E904A17C61DC}"/>
          </ac:spMkLst>
        </pc:spChg>
        <pc:spChg chg="mod">
          <ac:chgData name="Steven Freear" userId="ff3180fa-3dac-45f7-bc06-0d9d17549b8f" providerId="ADAL" clId="{5E9DF2F5-3D9E-45C5-8DC1-FF9F9820566C}" dt="2023-02-20T11:06:18.199" v="1365" actId="403"/>
          <ac:spMkLst>
            <pc:docMk/>
            <pc:sldMk cId="3343353184" sldId="345"/>
            <ac:spMk id="31" creationId="{9A376CB4-EBF0-4842-8F25-8EE9402F411D}"/>
          </ac:spMkLst>
        </pc:spChg>
        <pc:spChg chg="mod">
          <ac:chgData name="Steven Freear" userId="ff3180fa-3dac-45f7-bc06-0d9d17549b8f" providerId="ADAL" clId="{5E9DF2F5-3D9E-45C5-8DC1-FF9F9820566C}" dt="2023-02-20T11:06:18.199" v="1365" actId="403"/>
          <ac:spMkLst>
            <pc:docMk/>
            <pc:sldMk cId="3343353184" sldId="345"/>
            <ac:spMk id="32" creationId="{C2C805A8-0BCF-45EF-957B-61640844E06E}"/>
          </ac:spMkLst>
        </pc:spChg>
        <pc:spChg chg="mod">
          <ac:chgData name="Steven Freear" userId="ff3180fa-3dac-45f7-bc06-0d9d17549b8f" providerId="ADAL" clId="{5E9DF2F5-3D9E-45C5-8DC1-FF9F9820566C}" dt="2023-02-20T11:06:18.199" v="1365" actId="403"/>
          <ac:spMkLst>
            <pc:docMk/>
            <pc:sldMk cId="3343353184" sldId="345"/>
            <ac:spMk id="33" creationId="{DB55CE5E-290A-4F43-B543-15CA765BA946}"/>
          </ac:spMkLst>
        </pc:spChg>
        <pc:spChg chg="mod">
          <ac:chgData name="Steven Freear" userId="ff3180fa-3dac-45f7-bc06-0d9d17549b8f" providerId="ADAL" clId="{5E9DF2F5-3D9E-45C5-8DC1-FF9F9820566C}" dt="2023-02-20T11:06:18.199" v="1365" actId="403"/>
          <ac:spMkLst>
            <pc:docMk/>
            <pc:sldMk cId="3343353184" sldId="345"/>
            <ac:spMk id="34" creationId="{F5580C98-0053-40DE-9AAB-96BA2102F620}"/>
          </ac:spMkLst>
        </pc:spChg>
        <pc:spChg chg="mod">
          <ac:chgData name="Steven Freear" userId="ff3180fa-3dac-45f7-bc06-0d9d17549b8f" providerId="ADAL" clId="{5E9DF2F5-3D9E-45C5-8DC1-FF9F9820566C}" dt="2023-02-20T11:06:18.199" v="1365" actId="403"/>
          <ac:spMkLst>
            <pc:docMk/>
            <pc:sldMk cId="3343353184" sldId="345"/>
            <ac:spMk id="35" creationId="{2A2F0180-4AAF-463A-AE89-7E46A46D83CA}"/>
          </ac:spMkLst>
        </pc:spChg>
        <pc:spChg chg="mod">
          <ac:chgData name="Steven Freear" userId="ff3180fa-3dac-45f7-bc06-0d9d17549b8f" providerId="ADAL" clId="{5E9DF2F5-3D9E-45C5-8DC1-FF9F9820566C}" dt="2023-02-20T11:06:18.199" v="1365" actId="403"/>
          <ac:spMkLst>
            <pc:docMk/>
            <pc:sldMk cId="3343353184" sldId="345"/>
            <ac:spMk id="36" creationId="{C41FB2BA-2461-424C-80BC-3221D99DF41F}"/>
          </ac:spMkLst>
        </pc:spChg>
        <pc:spChg chg="mod">
          <ac:chgData name="Steven Freear" userId="ff3180fa-3dac-45f7-bc06-0d9d17549b8f" providerId="ADAL" clId="{5E9DF2F5-3D9E-45C5-8DC1-FF9F9820566C}" dt="2023-02-20T11:06:18.199" v="1365" actId="403"/>
          <ac:spMkLst>
            <pc:docMk/>
            <pc:sldMk cId="3343353184" sldId="345"/>
            <ac:spMk id="37" creationId="{603EE688-DE1A-4DC1-ACC2-9EEBDEC51672}"/>
          </ac:spMkLst>
        </pc:spChg>
        <pc:spChg chg="mod">
          <ac:chgData name="Steven Freear" userId="ff3180fa-3dac-45f7-bc06-0d9d17549b8f" providerId="ADAL" clId="{5E9DF2F5-3D9E-45C5-8DC1-FF9F9820566C}" dt="2023-02-20T11:06:18.199" v="1365" actId="403"/>
          <ac:spMkLst>
            <pc:docMk/>
            <pc:sldMk cId="3343353184" sldId="345"/>
            <ac:spMk id="38" creationId="{4F82263B-BAFE-4FB4-A2A3-4823D4E93BC1}"/>
          </ac:spMkLst>
        </pc:spChg>
        <pc:spChg chg="mod">
          <ac:chgData name="Steven Freear" userId="ff3180fa-3dac-45f7-bc06-0d9d17549b8f" providerId="ADAL" clId="{5E9DF2F5-3D9E-45C5-8DC1-FF9F9820566C}" dt="2023-02-20T11:06:18.199" v="1365" actId="403"/>
          <ac:spMkLst>
            <pc:docMk/>
            <pc:sldMk cId="3343353184" sldId="345"/>
            <ac:spMk id="39" creationId="{9A6250B1-E4A6-42B6-ADFA-B8535B03A93A}"/>
          </ac:spMkLst>
        </pc:spChg>
        <pc:spChg chg="mod">
          <ac:chgData name="Steven Freear" userId="ff3180fa-3dac-45f7-bc06-0d9d17549b8f" providerId="ADAL" clId="{5E9DF2F5-3D9E-45C5-8DC1-FF9F9820566C}" dt="2023-02-20T11:06:18.199" v="1365" actId="403"/>
          <ac:spMkLst>
            <pc:docMk/>
            <pc:sldMk cId="3343353184" sldId="345"/>
            <ac:spMk id="40" creationId="{D9E746DF-EFEE-44CE-B44D-EF538784DA71}"/>
          </ac:spMkLst>
        </pc:spChg>
        <pc:spChg chg="mod">
          <ac:chgData name="Steven Freear" userId="ff3180fa-3dac-45f7-bc06-0d9d17549b8f" providerId="ADAL" clId="{5E9DF2F5-3D9E-45C5-8DC1-FF9F9820566C}" dt="2023-02-20T11:06:18.199" v="1365" actId="403"/>
          <ac:spMkLst>
            <pc:docMk/>
            <pc:sldMk cId="3343353184" sldId="345"/>
            <ac:spMk id="41" creationId="{115980BB-9593-4B38-8719-DD22F840C417}"/>
          </ac:spMkLst>
        </pc:spChg>
        <pc:spChg chg="mod">
          <ac:chgData name="Steven Freear" userId="ff3180fa-3dac-45f7-bc06-0d9d17549b8f" providerId="ADAL" clId="{5E9DF2F5-3D9E-45C5-8DC1-FF9F9820566C}" dt="2023-02-20T11:06:18.199" v="1365" actId="403"/>
          <ac:spMkLst>
            <pc:docMk/>
            <pc:sldMk cId="3343353184" sldId="345"/>
            <ac:spMk id="42" creationId="{11F754DF-7D77-4A04-8B0D-3DB9BE89F89F}"/>
          </ac:spMkLst>
        </pc:spChg>
        <pc:spChg chg="mod">
          <ac:chgData name="Steven Freear" userId="ff3180fa-3dac-45f7-bc06-0d9d17549b8f" providerId="ADAL" clId="{5E9DF2F5-3D9E-45C5-8DC1-FF9F9820566C}" dt="2023-02-20T11:06:18.199" v="1365" actId="403"/>
          <ac:spMkLst>
            <pc:docMk/>
            <pc:sldMk cId="3343353184" sldId="345"/>
            <ac:spMk id="43" creationId="{7AAB6E2F-18AA-4FC3-A9C2-581322756FEB}"/>
          </ac:spMkLst>
        </pc:spChg>
        <pc:spChg chg="mod">
          <ac:chgData name="Steven Freear" userId="ff3180fa-3dac-45f7-bc06-0d9d17549b8f" providerId="ADAL" clId="{5E9DF2F5-3D9E-45C5-8DC1-FF9F9820566C}" dt="2023-02-20T11:06:18.199" v="1365" actId="403"/>
          <ac:spMkLst>
            <pc:docMk/>
            <pc:sldMk cId="3343353184" sldId="345"/>
            <ac:spMk id="44" creationId="{E535FB55-E5B9-4E22-92C5-998E0EBA99EF}"/>
          </ac:spMkLst>
        </pc:spChg>
        <pc:spChg chg="mod">
          <ac:chgData name="Steven Freear" userId="ff3180fa-3dac-45f7-bc06-0d9d17549b8f" providerId="ADAL" clId="{5E9DF2F5-3D9E-45C5-8DC1-FF9F9820566C}" dt="2023-02-20T11:06:18.199" v="1365" actId="403"/>
          <ac:spMkLst>
            <pc:docMk/>
            <pc:sldMk cId="3343353184" sldId="345"/>
            <ac:spMk id="45" creationId="{7ABE337E-6D39-4873-AB04-422A32D63FA9}"/>
          </ac:spMkLst>
        </pc:spChg>
        <pc:spChg chg="mod">
          <ac:chgData name="Steven Freear" userId="ff3180fa-3dac-45f7-bc06-0d9d17549b8f" providerId="ADAL" clId="{5E9DF2F5-3D9E-45C5-8DC1-FF9F9820566C}" dt="2023-02-20T11:06:18.199" v="1365" actId="403"/>
          <ac:spMkLst>
            <pc:docMk/>
            <pc:sldMk cId="3343353184" sldId="345"/>
            <ac:spMk id="46" creationId="{873CF5C1-6118-4D9B-8B73-C337F24F5AAE}"/>
          </ac:spMkLst>
        </pc:spChg>
        <pc:spChg chg="mod">
          <ac:chgData name="Steven Freear" userId="ff3180fa-3dac-45f7-bc06-0d9d17549b8f" providerId="ADAL" clId="{5E9DF2F5-3D9E-45C5-8DC1-FF9F9820566C}" dt="2023-02-20T11:06:18.199" v="1365" actId="403"/>
          <ac:spMkLst>
            <pc:docMk/>
            <pc:sldMk cId="3343353184" sldId="345"/>
            <ac:spMk id="47" creationId="{34DC7B96-2348-48DD-B364-DB937B5BEC21}"/>
          </ac:spMkLst>
        </pc:spChg>
        <pc:spChg chg="mod">
          <ac:chgData name="Steven Freear" userId="ff3180fa-3dac-45f7-bc06-0d9d17549b8f" providerId="ADAL" clId="{5E9DF2F5-3D9E-45C5-8DC1-FF9F9820566C}" dt="2023-02-20T11:06:18.199" v="1365" actId="403"/>
          <ac:spMkLst>
            <pc:docMk/>
            <pc:sldMk cId="3343353184" sldId="345"/>
            <ac:spMk id="48" creationId="{59A3AFF1-2FD9-4025-8F7A-FE1692C4ACA8}"/>
          </ac:spMkLst>
        </pc:spChg>
        <pc:spChg chg="mod">
          <ac:chgData name="Steven Freear" userId="ff3180fa-3dac-45f7-bc06-0d9d17549b8f" providerId="ADAL" clId="{5E9DF2F5-3D9E-45C5-8DC1-FF9F9820566C}" dt="2023-02-20T11:06:18.199" v="1365" actId="403"/>
          <ac:spMkLst>
            <pc:docMk/>
            <pc:sldMk cId="3343353184" sldId="345"/>
            <ac:spMk id="49" creationId="{96C3E335-00D0-4FE3-9C8E-DAB1AE832AEC}"/>
          </ac:spMkLst>
        </pc:spChg>
        <pc:grpChg chg="mod">
          <ac:chgData name="Steven Freear" userId="ff3180fa-3dac-45f7-bc06-0d9d17549b8f" providerId="ADAL" clId="{5E9DF2F5-3D9E-45C5-8DC1-FF9F9820566C}" dt="2023-02-20T11:06:18.199" v="1365" actId="403"/>
          <ac:grpSpMkLst>
            <pc:docMk/>
            <pc:sldMk cId="3343353184" sldId="345"/>
            <ac:grpSpMk id="4" creationId="{0BC504A6-5EA2-4F42-BDD9-1826CBEF9A2B}"/>
          </ac:grpSpMkLst>
        </pc:grpChg>
      </pc:sldChg>
      <pc:sldChg chg="modSp mod modNotesTx">
        <pc:chgData name="Steven Freear" userId="ff3180fa-3dac-45f7-bc06-0d9d17549b8f" providerId="ADAL" clId="{5E9DF2F5-3D9E-45C5-8DC1-FF9F9820566C}" dt="2023-02-20T11:24:33.139" v="1695" actId="20577"/>
        <pc:sldMkLst>
          <pc:docMk/>
          <pc:sldMk cId="4111888488" sldId="348"/>
        </pc:sldMkLst>
        <pc:spChg chg="mod">
          <ac:chgData name="Steven Freear" userId="ff3180fa-3dac-45f7-bc06-0d9d17549b8f" providerId="ADAL" clId="{5E9DF2F5-3D9E-45C5-8DC1-FF9F9820566C}" dt="2023-02-20T11:24:33.139" v="1695" actId="20577"/>
          <ac:spMkLst>
            <pc:docMk/>
            <pc:sldMk cId="4111888488" sldId="348"/>
            <ac:spMk id="3" creationId="{116A179B-C37D-4933-B66D-02D3C1FF6A59}"/>
          </ac:spMkLst>
        </pc:spChg>
      </pc:sldChg>
      <pc:sldChg chg="del">
        <pc:chgData name="Steven Freear" userId="ff3180fa-3dac-45f7-bc06-0d9d17549b8f" providerId="ADAL" clId="{5E9DF2F5-3D9E-45C5-8DC1-FF9F9820566C}" dt="2023-02-20T10:36:10.464" v="751" actId="47"/>
        <pc:sldMkLst>
          <pc:docMk/>
          <pc:sldMk cId="3370093534" sldId="349"/>
        </pc:sldMkLst>
      </pc:sldChg>
      <pc:sldChg chg="add del">
        <pc:chgData name="Steven Freear" userId="ff3180fa-3dac-45f7-bc06-0d9d17549b8f" providerId="ADAL" clId="{5E9DF2F5-3D9E-45C5-8DC1-FF9F9820566C}" dt="2023-02-20T10:36:13.805" v="752" actId="47"/>
        <pc:sldMkLst>
          <pc:docMk/>
          <pc:sldMk cId="381291405" sldId="350"/>
        </pc:sldMkLst>
      </pc:sldChg>
      <pc:sldChg chg="modSp add del mod">
        <pc:chgData name="Steven Freear" userId="ff3180fa-3dac-45f7-bc06-0d9d17549b8f" providerId="ADAL" clId="{5E9DF2F5-3D9E-45C5-8DC1-FF9F9820566C}" dt="2023-02-20T11:02:12.853" v="1333" actId="6549"/>
        <pc:sldMkLst>
          <pc:docMk/>
          <pc:sldMk cId="343090701" sldId="351"/>
        </pc:sldMkLst>
        <pc:spChg chg="mod">
          <ac:chgData name="Steven Freear" userId="ff3180fa-3dac-45f7-bc06-0d9d17549b8f" providerId="ADAL" clId="{5E9DF2F5-3D9E-45C5-8DC1-FF9F9820566C}" dt="2023-02-20T11:02:12.853" v="1333" actId="6549"/>
          <ac:spMkLst>
            <pc:docMk/>
            <pc:sldMk cId="343090701" sldId="351"/>
            <ac:spMk id="4" creationId="{DF2DA898-8A62-497F-A2AE-1EFCDB04A424}"/>
          </ac:spMkLst>
        </pc:spChg>
      </pc:sldChg>
      <pc:sldChg chg="addSp delSp modSp new mod">
        <pc:chgData name="Steven Freear" userId="ff3180fa-3dac-45f7-bc06-0d9d17549b8f" providerId="ADAL" clId="{5E9DF2F5-3D9E-45C5-8DC1-FF9F9820566C}" dt="2023-02-20T09:42:26.637" v="152" actId="20577"/>
        <pc:sldMkLst>
          <pc:docMk/>
          <pc:sldMk cId="722828691" sldId="352"/>
        </pc:sldMkLst>
        <pc:spChg chg="del">
          <ac:chgData name="Steven Freear" userId="ff3180fa-3dac-45f7-bc06-0d9d17549b8f" providerId="ADAL" clId="{5E9DF2F5-3D9E-45C5-8DC1-FF9F9820566C}" dt="2023-02-20T09:40:47.454" v="126" actId="22"/>
          <ac:spMkLst>
            <pc:docMk/>
            <pc:sldMk cId="722828691" sldId="352"/>
            <ac:spMk id="2" creationId="{886A43DE-7594-37AC-A664-8BFBCEF15E3E}"/>
          </ac:spMkLst>
        </pc:spChg>
        <pc:spChg chg="mod">
          <ac:chgData name="Steven Freear" userId="ff3180fa-3dac-45f7-bc06-0d9d17549b8f" providerId="ADAL" clId="{5E9DF2F5-3D9E-45C5-8DC1-FF9F9820566C}" dt="2023-02-20T09:42:26.637" v="152" actId="20577"/>
          <ac:spMkLst>
            <pc:docMk/>
            <pc:sldMk cId="722828691" sldId="352"/>
            <ac:spMk id="3" creationId="{DC6ADDB5-C3F3-6B3A-981A-5B3C322FFD12}"/>
          </ac:spMkLst>
        </pc:spChg>
        <pc:picChg chg="add mod modCrop">
          <ac:chgData name="Steven Freear" userId="ff3180fa-3dac-45f7-bc06-0d9d17549b8f" providerId="ADAL" clId="{5E9DF2F5-3D9E-45C5-8DC1-FF9F9820566C}" dt="2023-02-20T09:42:18.932" v="142" actId="1076"/>
          <ac:picMkLst>
            <pc:docMk/>
            <pc:sldMk cId="722828691" sldId="352"/>
            <ac:picMk id="5" creationId="{30FCAA56-63E5-BC0D-4FB0-4436B61C927F}"/>
          </ac:picMkLst>
        </pc:picChg>
        <pc:picChg chg="add mod ord">
          <ac:chgData name="Steven Freear" userId="ff3180fa-3dac-45f7-bc06-0d9d17549b8f" providerId="ADAL" clId="{5E9DF2F5-3D9E-45C5-8DC1-FF9F9820566C}" dt="2023-02-20T09:42:17.245" v="141" actId="1076"/>
          <ac:picMkLst>
            <pc:docMk/>
            <pc:sldMk cId="722828691" sldId="352"/>
            <ac:picMk id="7" creationId="{E1A17EF5-C33B-A9F7-086C-5D095736054D}"/>
          </ac:picMkLst>
        </pc:picChg>
        <pc:picChg chg="add mod modCrop">
          <ac:chgData name="Steven Freear" userId="ff3180fa-3dac-45f7-bc06-0d9d17549b8f" providerId="ADAL" clId="{5E9DF2F5-3D9E-45C5-8DC1-FF9F9820566C}" dt="2023-02-20T09:42:02.382" v="137" actId="1076"/>
          <ac:picMkLst>
            <pc:docMk/>
            <pc:sldMk cId="722828691" sldId="352"/>
            <ac:picMk id="9" creationId="{C5755697-34BE-B2EB-2F9E-7A660D9081D6}"/>
          </ac:picMkLst>
        </pc:picChg>
        <pc:picChg chg="add mod">
          <ac:chgData name="Steven Freear" userId="ff3180fa-3dac-45f7-bc06-0d9d17549b8f" providerId="ADAL" clId="{5E9DF2F5-3D9E-45C5-8DC1-FF9F9820566C}" dt="2023-02-20T09:42:01.543" v="136" actId="1076"/>
          <ac:picMkLst>
            <pc:docMk/>
            <pc:sldMk cId="722828691" sldId="352"/>
            <ac:picMk id="1026" creationId="{FFE59BA0-02C0-175E-B38D-786BEBE7F9E1}"/>
          </ac:picMkLst>
        </pc:picChg>
      </pc:sldChg>
      <pc:sldChg chg="addSp delSp modSp new mod">
        <pc:chgData name="Steven Freear" userId="ff3180fa-3dac-45f7-bc06-0d9d17549b8f" providerId="ADAL" clId="{5E9DF2F5-3D9E-45C5-8DC1-FF9F9820566C}" dt="2023-03-17T15:22:42.229" v="1870" actId="20577"/>
        <pc:sldMkLst>
          <pc:docMk/>
          <pc:sldMk cId="1811528930" sldId="353"/>
        </pc:sldMkLst>
        <pc:spChg chg="add del">
          <ac:chgData name="Steven Freear" userId="ff3180fa-3dac-45f7-bc06-0d9d17549b8f" providerId="ADAL" clId="{5E9DF2F5-3D9E-45C5-8DC1-FF9F9820566C}" dt="2023-02-20T09:18:50.504" v="87"/>
          <ac:spMkLst>
            <pc:docMk/>
            <pc:sldMk cId="1811528930" sldId="353"/>
            <ac:spMk id="2" creationId="{3E4D2A73-A4F0-D62D-69B8-8E9A308A05C4}"/>
          </ac:spMkLst>
        </pc:spChg>
        <pc:spChg chg="mod">
          <ac:chgData name="Steven Freear" userId="ff3180fa-3dac-45f7-bc06-0d9d17549b8f" providerId="ADAL" clId="{5E9DF2F5-3D9E-45C5-8DC1-FF9F9820566C}" dt="2023-02-20T09:19:14.861" v="121" actId="20577"/>
          <ac:spMkLst>
            <pc:docMk/>
            <pc:sldMk cId="1811528930" sldId="353"/>
            <ac:spMk id="3" creationId="{0DB702AA-3034-4B8D-AD75-0FDC1BA91E03}"/>
          </ac:spMkLst>
        </pc:spChg>
        <pc:graphicFrameChg chg="add del mod">
          <ac:chgData name="Steven Freear" userId="ff3180fa-3dac-45f7-bc06-0d9d17549b8f" providerId="ADAL" clId="{5E9DF2F5-3D9E-45C5-8DC1-FF9F9820566C}" dt="2023-02-20T09:18:28.489" v="72"/>
          <ac:graphicFrameMkLst>
            <pc:docMk/>
            <pc:sldMk cId="1811528930" sldId="353"/>
            <ac:graphicFrameMk id="4" creationId="{0372E21F-38D3-4BA6-C526-E7EE9B071103}"/>
          </ac:graphicFrameMkLst>
        </pc:graphicFrameChg>
        <pc:graphicFrameChg chg="add del mod">
          <ac:chgData name="Steven Freear" userId="ff3180fa-3dac-45f7-bc06-0d9d17549b8f" providerId="ADAL" clId="{5E9DF2F5-3D9E-45C5-8DC1-FF9F9820566C}" dt="2023-02-20T09:18:50.124" v="86"/>
          <ac:graphicFrameMkLst>
            <pc:docMk/>
            <pc:sldMk cId="1811528930" sldId="353"/>
            <ac:graphicFrameMk id="5" creationId="{FA9E6AA4-684B-FAA2-EDAA-C8F94A03DCD1}"/>
          </ac:graphicFrameMkLst>
        </pc:graphicFrameChg>
        <pc:graphicFrameChg chg="add mod modGraphic">
          <ac:chgData name="Steven Freear" userId="ff3180fa-3dac-45f7-bc06-0d9d17549b8f" providerId="ADAL" clId="{5E9DF2F5-3D9E-45C5-8DC1-FF9F9820566C}" dt="2023-03-17T15:22:42.229" v="1870" actId="20577"/>
          <ac:graphicFrameMkLst>
            <pc:docMk/>
            <pc:sldMk cId="1811528930" sldId="353"/>
            <ac:graphicFrameMk id="6" creationId="{8460455D-FDBF-2821-7222-35E0A0AA2B14}"/>
          </ac:graphicFrameMkLst>
        </pc:graphicFrameChg>
      </pc:sldChg>
      <pc:sldChg chg="addSp delSp modSp new mod">
        <pc:chgData name="Steven Freear" userId="ff3180fa-3dac-45f7-bc06-0d9d17549b8f" providerId="ADAL" clId="{5E9DF2F5-3D9E-45C5-8DC1-FF9F9820566C}" dt="2023-02-20T11:08:27.369" v="1389" actId="14100"/>
        <pc:sldMkLst>
          <pc:docMk/>
          <pc:sldMk cId="3316965729" sldId="354"/>
        </pc:sldMkLst>
        <pc:spChg chg="del">
          <ac:chgData name="Steven Freear" userId="ff3180fa-3dac-45f7-bc06-0d9d17549b8f" providerId="ADAL" clId="{5E9DF2F5-3D9E-45C5-8DC1-FF9F9820566C}" dt="2023-02-20T10:41:39.767" v="814" actId="478"/>
          <ac:spMkLst>
            <pc:docMk/>
            <pc:sldMk cId="3316965729" sldId="354"/>
            <ac:spMk id="2" creationId="{FCE7EF05-A38D-4DA9-7326-DC9C3BFD974D}"/>
          </ac:spMkLst>
        </pc:spChg>
        <pc:spChg chg="mod">
          <ac:chgData name="Steven Freear" userId="ff3180fa-3dac-45f7-bc06-0d9d17549b8f" providerId="ADAL" clId="{5E9DF2F5-3D9E-45C5-8DC1-FF9F9820566C}" dt="2023-02-20T10:41:48.491" v="843" actId="20577"/>
          <ac:spMkLst>
            <pc:docMk/>
            <pc:sldMk cId="3316965729" sldId="354"/>
            <ac:spMk id="3" creationId="{B18C9488-5E42-F39A-0D89-A58E13DAB892}"/>
          </ac:spMkLst>
        </pc:spChg>
        <pc:picChg chg="add mod">
          <ac:chgData name="Steven Freear" userId="ff3180fa-3dac-45f7-bc06-0d9d17549b8f" providerId="ADAL" clId="{5E9DF2F5-3D9E-45C5-8DC1-FF9F9820566C}" dt="2023-02-20T11:08:20.922" v="1387" actId="14100"/>
          <ac:picMkLst>
            <pc:docMk/>
            <pc:sldMk cId="3316965729" sldId="354"/>
            <ac:picMk id="5" creationId="{E6AC64A9-1126-686F-3591-9EB68B1C2563}"/>
          </ac:picMkLst>
        </pc:picChg>
        <pc:picChg chg="add mod">
          <ac:chgData name="Steven Freear" userId="ff3180fa-3dac-45f7-bc06-0d9d17549b8f" providerId="ADAL" clId="{5E9DF2F5-3D9E-45C5-8DC1-FF9F9820566C}" dt="2023-02-20T11:08:27.369" v="1389" actId="14100"/>
          <ac:picMkLst>
            <pc:docMk/>
            <pc:sldMk cId="3316965729" sldId="354"/>
            <ac:picMk id="7" creationId="{F0AFDDA5-9CB8-21D9-1524-E6CE4C227418}"/>
          </ac:picMkLst>
        </pc:picChg>
      </pc:sldChg>
      <pc:sldChg chg="modSp add mod">
        <pc:chgData name="Steven Freear" userId="ff3180fa-3dac-45f7-bc06-0d9d17549b8f" providerId="ADAL" clId="{5E9DF2F5-3D9E-45C5-8DC1-FF9F9820566C}" dt="2023-02-20T11:25:56.541" v="1699" actId="1035"/>
        <pc:sldMkLst>
          <pc:docMk/>
          <pc:sldMk cId="2789922168" sldId="355"/>
        </pc:sldMkLst>
        <pc:spChg chg="mod">
          <ac:chgData name="Steven Freear" userId="ff3180fa-3dac-45f7-bc06-0d9d17549b8f" providerId="ADAL" clId="{5E9DF2F5-3D9E-45C5-8DC1-FF9F9820566C}" dt="2023-02-20T10:44:18.741" v="915" actId="14100"/>
          <ac:spMkLst>
            <pc:docMk/>
            <pc:sldMk cId="2789922168" sldId="355"/>
            <ac:spMk id="2" creationId="{6284A6CC-26F4-4AF5-AD9A-6318C86C5169}"/>
          </ac:spMkLst>
        </pc:spChg>
        <pc:spChg chg="mod">
          <ac:chgData name="Steven Freear" userId="ff3180fa-3dac-45f7-bc06-0d9d17549b8f" providerId="ADAL" clId="{5E9DF2F5-3D9E-45C5-8DC1-FF9F9820566C}" dt="2023-02-20T10:43:38.999" v="886" actId="1076"/>
          <ac:spMkLst>
            <pc:docMk/>
            <pc:sldMk cId="2789922168" sldId="355"/>
            <ac:spMk id="6" creationId="{DFD1E1C7-2262-41D0-84DB-F175B9315644}"/>
          </ac:spMkLst>
        </pc:spChg>
        <pc:spChg chg="mod">
          <ac:chgData name="Steven Freear" userId="ff3180fa-3dac-45f7-bc06-0d9d17549b8f" providerId="ADAL" clId="{5E9DF2F5-3D9E-45C5-8DC1-FF9F9820566C}" dt="2023-02-20T10:44:39.399" v="917" actId="1076"/>
          <ac:spMkLst>
            <pc:docMk/>
            <pc:sldMk cId="2789922168" sldId="355"/>
            <ac:spMk id="7" creationId="{F5F798BC-6391-4321-BA8C-E170BDA0CE62}"/>
          </ac:spMkLst>
        </pc:spChg>
        <pc:picChg chg="mod">
          <ac:chgData name="Steven Freear" userId="ff3180fa-3dac-45f7-bc06-0d9d17549b8f" providerId="ADAL" clId="{5E9DF2F5-3D9E-45C5-8DC1-FF9F9820566C}" dt="2023-02-20T11:25:56.541" v="1699" actId="1035"/>
          <ac:picMkLst>
            <pc:docMk/>
            <pc:sldMk cId="2789922168" sldId="355"/>
            <ac:picMk id="4" creationId="{A301FA83-A62A-4A4E-AF44-29D51D4150B9}"/>
          </ac:picMkLst>
        </pc:picChg>
        <pc:picChg chg="mod">
          <ac:chgData name="Steven Freear" userId="ff3180fa-3dac-45f7-bc06-0d9d17549b8f" providerId="ADAL" clId="{5E9DF2F5-3D9E-45C5-8DC1-FF9F9820566C}" dt="2023-02-20T10:43:28.876" v="882" actId="1076"/>
          <ac:picMkLst>
            <pc:docMk/>
            <pc:sldMk cId="2789922168" sldId="355"/>
            <ac:picMk id="5" creationId="{FE7D29D9-D409-4601-8ACA-4C0A1A9E21BE}"/>
          </ac:picMkLst>
        </pc:picChg>
        <pc:cxnChg chg="mod">
          <ac:chgData name="Steven Freear" userId="ff3180fa-3dac-45f7-bc06-0d9d17549b8f" providerId="ADAL" clId="{5E9DF2F5-3D9E-45C5-8DC1-FF9F9820566C}" dt="2023-02-20T10:43:50.614" v="889" actId="14100"/>
          <ac:cxnSpMkLst>
            <pc:docMk/>
            <pc:sldMk cId="2789922168" sldId="355"/>
            <ac:cxnSpMk id="9" creationId="{20D3BB88-CA48-406D-80B2-E08CC364840A}"/>
          </ac:cxnSpMkLst>
        </pc:cxnChg>
        <pc:cxnChg chg="mod">
          <ac:chgData name="Steven Freear" userId="ff3180fa-3dac-45f7-bc06-0d9d17549b8f" providerId="ADAL" clId="{5E9DF2F5-3D9E-45C5-8DC1-FF9F9820566C}" dt="2023-02-20T10:44:21.796" v="916" actId="14100"/>
          <ac:cxnSpMkLst>
            <pc:docMk/>
            <pc:sldMk cId="2789922168" sldId="355"/>
            <ac:cxnSpMk id="10" creationId="{0F1D04C3-9F5C-4E2F-970F-F89287A9E78A}"/>
          </ac:cxnSpMkLst>
        </pc:cxnChg>
      </pc:sldChg>
    </pc:docChg>
  </pc:docChgLst>
  <pc:docChgLst>
    <pc:chgData name="David Cowell" userId="8c854f7f-d1d6-4058-999d-8d33c997d9fc" providerId="ADAL" clId="{DFAA5C90-0166-4FF0-B069-5B093C0444ED}"/>
    <pc:docChg chg="undo custSel addSld delSld modSld sldOrd delSection modSection">
      <pc:chgData name="David Cowell" userId="8c854f7f-d1d6-4058-999d-8d33c997d9fc" providerId="ADAL" clId="{DFAA5C90-0166-4FF0-B069-5B093C0444ED}" dt="2024-02-20T12:44:04.333" v="4377" actId="1036"/>
      <pc:docMkLst>
        <pc:docMk/>
      </pc:docMkLst>
      <pc:sldChg chg="modSp mod">
        <pc:chgData name="David Cowell" userId="8c854f7f-d1d6-4058-999d-8d33c997d9fc" providerId="ADAL" clId="{DFAA5C90-0166-4FF0-B069-5B093C0444ED}" dt="2024-02-19T21:47:15.020" v="1629" actId="20577"/>
        <pc:sldMkLst>
          <pc:docMk/>
          <pc:sldMk cId="2210198795" sldId="256"/>
        </pc:sldMkLst>
        <pc:spChg chg="mod">
          <ac:chgData name="David Cowell" userId="8c854f7f-d1d6-4058-999d-8d33c997d9fc" providerId="ADAL" clId="{DFAA5C90-0166-4FF0-B069-5B093C0444ED}" dt="2024-02-19T21:47:15.020" v="1629" actId="20577"/>
          <ac:spMkLst>
            <pc:docMk/>
            <pc:sldMk cId="2210198795" sldId="256"/>
            <ac:spMk id="3" creationId="{00000000-0000-0000-0000-000000000000}"/>
          </ac:spMkLst>
        </pc:spChg>
      </pc:sldChg>
      <pc:sldChg chg="ord">
        <pc:chgData name="David Cowell" userId="8c854f7f-d1d6-4058-999d-8d33c997d9fc" providerId="ADAL" clId="{DFAA5C90-0166-4FF0-B069-5B093C0444ED}" dt="2024-02-19T21:04:51.230" v="3"/>
        <pc:sldMkLst>
          <pc:docMk/>
          <pc:sldMk cId="155630707" sldId="302"/>
        </pc:sldMkLst>
      </pc:sldChg>
      <pc:sldChg chg="add">
        <pc:chgData name="David Cowell" userId="8c854f7f-d1d6-4058-999d-8d33c997d9fc" providerId="ADAL" clId="{DFAA5C90-0166-4FF0-B069-5B093C0444ED}" dt="2024-02-19T21:46:49.624" v="1610"/>
        <pc:sldMkLst>
          <pc:docMk/>
          <pc:sldMk cId="3649303918" sldId="304"/>
        </pc:sldMkLst>
      </pc:sldChg>
      <pc:sldChg chg="del ord">
        <pc:chgData name="David Cowell" userId="8c854f7f-d1d6-4058-999d-8d33c997d9fc" providerId="ADAL" clId="{DFAA5C90-0166-4FF0-B069-5B093C0444ED}" dt="2024-02-19T21:46:40.651" v="1609" actId="2696"/>
        <pc:sldMkLst>
          <pc:docMk/>
          <pc:sldMk cId="3977091940" sldId="304"/>
        </pc:sldMkLst>
      </pc:sldChg>
      <pc:sldChg chg="modSp del mod ord">
        <pc:chgData name="David Cowell" userId="8c854f7f-d1d6-4058-999d-8d33c997d9fc" providerId="ADAL" clId="{DFAA5C90-0166-4FF0-B069-5B093C0444ED}" dt="2024-02-19T21:46:40.651" v="1609" actId="2696"/>
        <pc:sldMkLst>
          <pc:docMk/>
          <pc:sldMk cId="371757418" sldId="310"/>
        </pc:sldMkLst>
        <pc:spChg chg="mod">
          <ac:chgData name="David Cowell" userId="8c854f7f-d1d6-4058-999d-8d33c997d9fc" providerId="ADAL" clId="{DFAA5C90-0166-4FF0-B069-5B093C0444ED}" dt="2024-02-19T21:38:00.916" v="1178" actId="20577"/>
          <ac:spMkLst>
            <pc:docMk/>
            <pc:sldMk cId="371757418" sldId="310"/>
            <ac:spMk id="6" creationId="{F907A8A9-1A63-4EA0-8738-E4D89C6DC95E}"/>
          </ac:spMkLst>
        </pc:spChg>
      </pc:sldChg>
      <pc:sldChg chg="modSp add mod">
        <pc:chgData name="David Cowell" userId="8c854f7f-d1d6-4058-999d-8d33c997d9fc" providerId="ADAL" clId="{DFAA5C90-0166-4FF0-B069-5B093C0444ED}" dt="2024-02-20T11:26:30.930" v="3678" actId="20577"/>
        <pc:sldMkLst>
          <pc:docMk/>
          <pc:sldMk cId="3592078124" sldId="310"/>
        </pc:sldMkLst>
        <pc:spChg chg="mod">
          <ac:chgData name="David Cowell" userId="8c854f7f-d1d6-4058-999d-8d33c997d9fc" providerId="ADAL" clId="{DFAA5C90-0166-4FF0-B069-5B093C0444ED}" dt="2024-02-20T11:26:30.930" v="3678" actId="20577"/>
          <ac:spMkLst>
            <pc:docMk/>
            <pc:sldMk cId="3592078124" sldId="310"/>
            <ac:spMk id="6" creationId="{AF3E6225-4544-C208-3F2E-041D763531E9}"/>
          </ac:spMkLst>
        </pc:spChg>
      </pc:sldChg>
      <pc:sldChg chg="add">
        <pc:chgData name="David Cowell" userId="8c854f7f-d1d6-4058-999d-8d33c997d9fc" providerId="ADAL" clId="{DFAA5C90-0166-4FF0-B069-5B093C0444ED}" dt="2024-02-19T21:46:49.624" v="1610"/>
        <pc:sldMkLst>
          <pc:docMk/>
          <pc:sldMk cId="232392875" sldId="311"/>
        </pc:sldMkLst>
      </pc:sldChg>
      <pc:sldChg chg="del ord">
        <pc:chgData name="David Cowell" userId="8c854f7f-d1d6-4058-999d-8d33c997d9fc" providerId="ADAL" clId="{DFAA5C90-0166-4FF0-B069-5B093C0444ED}" dt="2024-02-19T21:46:40.651" v="1609" actId="2696"/>
        <pc:sldMkLst>
          <pc:docMk/>
          <pc:sldMk cId="1417682000" sldId="311"/>
        </pc:sldMkLst>
      </pc:sldChg>
      <pc:sldChg chg="modSp mod">
        <pc:chgData name="David Cowell" userId="8c854f7f-d1d6-4058-999d-8d33c997d9fc" providerId="ADAL" clId="{DFAA5C90-0166-4FF0-B069-5B093C0444ED}" dt="2024-02-20T11:33:52.597" v="3679" actId="20577"/>
        <pc:sldMkLst>
          <pc:docMk/>
          <pc:sldMk cId="668122449" sldId="321"/>
        </pc:sldMkLst>
        <pc:spChg chg="mod">
          <ac:chgData name="David Cowell" userId="8c854f7f-d1d6-4058-999d-8d33c997d9fc" providerId="ADAL" clId="{DFAA5C90-0166-4FF0-B069-5B093C0444ED}" dt="2024-02-20T11:33:52.597" v="3679" actId="20577"/>
          <ac:spMkLst>
            <pc:docMk/>
            <pc:sldMk cId="668122449" sldId="321"/>
            <ac:spMk id="3" creationId="{F800EFA4-E793-46E8-9924-A0BA63A77752}"/>
          </ac:spMkLst>
        </pc:spChg>
        <pc:spChg chg="mod">
          <ac:chgData name="David Cowell" userId="8c854f7f-d1d6-4058-999d-8d33c997d9fc" providerId="ADAL" clId="{DFAA5C90-0166-4FF0-B069-5B093C0444ED}" dt="2024-02-19T21:06:47.765" v="33" actId="20577"/>
          <ac:spMkLst>
            <pc:docMk/>
            <pc:sldMk cId="668122449" sldId="321"/>
            <ac:spMk id="7" creationId="{056BD235-3D40-40E6-948A-6F6D0F6FCEF3}"/>
          </ac:spMkLst>
        </pc:spChg>
        <pc:picChg chg="mod">
          <ac:chgData name="David Cowell" userId="8c854f7f-d1d6-4058-999d-8d33c997d9fc" providerId="ADAL" clId="{DFAA5C90-0166-4FF0-B069-5B093C0444ED}" dt="2024-02-19T21:06:23.273" v="24" actId="1440"/>
          <ac:picMkLst>
            <pc:docMk/>
            <pc:sldMk cId="668122449" sldId="321"/>
            <ac:picMk id="4" creationId="{530566EC-CF10-4AB6-9561-169DE9BCEAEE}"/>
          </ac:picMkLst>
        </pc:picChg>
        <pc:picChg chg="mod">
          <ac:chgData name="David Cowell" userId="8c854f7f-d1d6-4058-999d-8d33c997d9fc" providerId="ADAL" clId="{DFAA5C90-0166-4FF0-B069-5B093C0444ED}" dt="2024-02-19T21:06:31.935" v="27" actId="1076"/>
          <ac:picMkLst>
            <pc:docMk/>
            <pc:sldMk cId="668122449" sldId="321"/>
            <ac:picMk id="5" creationId="{3B96D5F9-B9F4-4527-B952-142404243B50}"/>
          </ac:picMkLst>
        </pc:picChg>
      </pc:sldChg>
      <pc:sldChg chg="del mod modShow">
        <pc:chgData name="David Cowell" userId="8c854f7f-d1d6-4058-999d-8d33c997d9fc" providerId="ADAL" clId="{DFAA5C90-0166-4FF0-B069-5B093C0444ED}" dt="2024-02-19T21:46:16.400" v="1605" actId="47"/>
        <pc:sldMkLst>
          <pc:docMk/>
          <pc:sldMk cId="2171851665" sldId="322"/>
        </pc:sldMkLst>
      </pc:sldChg>
      <pc:sldChg chg="mod modShow">
        <pc:chgData name="David Cowell" userId="8c854f7f-d1d6-4058-999d-8d33c997d9fc" providerId="ADAL" clId="{DFAA5C90-0166-4FF0-B069-5B093C0444ED}" dt="2024-02-20T11:34:41.235" v="3680" actId="729"/>
        <pc:sldMkLst>
          <pc:docMk/>
          <pc:sldMk cId="784767218" sldId="324"/>
        </pc:sldMkLst>
      </pc:sldChg>
      <pc:sldChg chg="modNotesTx">
        <pc:chgData name="David Cowell" userId="8c854f7f-d1d6-4058-999d-8d33c997d9fc" providerId="ADAL" clId="{DFAA5C90-0166-4FF0-B069-5B093C0444ED}" dt="2024-02-20T11:36:19.836" v="3687" actId="20577"/>
        <pc:sldMkLst>
          <pc:docMk/>
          <pc:sldMk cId="2323161032" sldId="325"/>
        </pc:sldMkLst>
      </pc:sldChg>
      <pc:sldChg chg="modSp mod">
        <pc:chgData name="David Cowell" userId="8c854f7f-d1d6-4058-999d-8d33c997d9fc" providerId="ADAL" clId="{DFAA5C90-0166-4FF0-B069-5B093C0444ED}" dt="2024-02-20T11:38:11.741" v="3713" actId="20577"/>
        <pc:sldMkLst>
          <pc:docMk/>
          <pc:sldMk cId="1868068214" sldId="326"/>
        </pc:sldMkLst>
        <pc:spChg chg="mod">
          <ac:chgData name="David Cowell" userId="8c854f7f-d1d6-4058-999d-8d33c997d9fc" providerId="ADAL" clId="{DFAA5C90-0166-4FF0-B069-5B093C0444ED}" dt="2024-02-20T11:38:11.741" v="3713" actId="20577"/>
          <ac:spMkLst>
            <pc:docMk/>
            <pc:sldMk cId="1868068214" sldId="326"/>
            <ac:spMk id="2" creationId="{ECE7FB9D-B84B-4A11-8BB3-223E11EEFEC6}"/>
          </ac:spMkLst>
        </pc:spChg>
      </pc:sldChg>
      <pc:sldChg chg="del">
        <pc:chgData name="David Cowell" userId="8c854f7f-d1d6-4058-999d-8d33c997d9fc" providerId="ADAL" clId="{DFAA5C90-0166-4FF0-B069-5B093C0444ED}" dt="2024-02-19T21:14:02.579" v="55" actId="47"/>
        <pc:sldMkLst>
          <pc:docMk/>
          <pc:sldMk cId="2179232999" sldId="327"/>
        </pc:sldMkLst>
      </pc:sldChg>
      <pc:sldChg chg="modSp mod">
        <pc:chgData name="David Cowell" userId="8c854f7f-d1d6-4058-999d-8d33c997d9fc" providerId="ADAL" clId="{DFAA5C90-0166-4FF0-B069-5B093C0444ED}" dt="2024-02-19T21:08:25.439" v="34" actId="12"/>
        <pc:sldMkLst>
          <pc:docMk/>
          <pc:sldMk cId="1790387727" sldId="329"/>
        </pc:sldMkLst>
        <pc:spChg chg="mod">
          <ac:chgData name="David Cowell" userId="8c854f7f-d1d6-4058-999d-8d33c997d9fc" providerId="ADAL" clId="{DFAA5C90-0166-4FF0-B069-5B093C0444ED}" dt="2024-02-19T21:08:25.439" v="34" actId="12"/>
          <ac:spMkLst>
            <pc:docMk/>
            <pc:sldMk cId="1790387727" sldId="329"/>
            <ac:spMk id="2" creationId="{9FC478BB-82A1-4180-9D83-1B5DABFF4855}"/>
          </ac:spMkLst>
        </pc:spChg>
      </pc:sldChg>
      <pc:sldChg chg="modSp mod">
        <pc:chgData name="David Cowell" userId="8c854f7f-d1d6-4058-999d-8d33c997d9fc" providerId="ADAL" clId="{DFAA5C90-0166-4FF0-B069-5B093C0444ED}" dt="2024-02-19T21:05:45.090" v="11" actId="20577"/>
        <pc:sldMkLst>
          <pc:docMk/>
          <pc:sldMk cId="146340150" sldId="330"/>
        </pc:sldMkLst>
        <pc:spChg chg="mod">
          <ac:chgData name="David Cowell" userId="8c854f7f-d1d6-4058-999d-8d33c997d9fc" providerId="ADAL" clId="{DFAA5C90-0166-4FF0-B069-5B093C0444ED}" dt="2024-02-19T21:05:45.090" v="11" actId="20577"/>
          <ac:spMkLst>
            <pc:docMk/>
            <pc:sldMk cId="146340150" sldId="330"/>
            <ac:spMk id="2" creationId="{B2D2FD04-08DF-42A6-A3C3-3E39D1BD4DF3}"/>
          </ac:spMkLst>
        </pc:spChg>
      </pc:sldChg>
      <pc:sldChg chg="modNotesTx">
        <pc:chgData name="David Cowell" userId="8c854f7f-d1d6-4058-999d-8d33c997d9fc" providerId="ADAL" clId="{DFAA5C90-0166-4FF0-B069-5B093C0444ED}" dt="2024-02-20T11:40:20.111" v="3715" actId="6549"/>
        <pc:sldMkLst>
          <pc:docMk/>
          <pc:sldMk cId="2964977356" sldId="331"/>
        </pc:sldMkLst>
      </pc:sldChg>
      <pc:sldChg chg="del ord">
        <pc:chgData name="David Cowell" userId="8c854f7f-d1d6-4058-999d-8d33c997d9fc" providerId="ADAL" clId="{DFAA5C90-0166-4FF0-B069-5B093C0444ED}" dt="2024-02-19T21:46:40.651" v="1609" actId="2696"/>
        <pc:sldMkLst>
          <pc:docMk/>
          <pc:sldMk cId="451488725" sldId="332"/>
        </pc:sldMkLst>
      </pc:sldChg>
      <pc:sldChg chg="modSp add mod">
        <pc:chgData name="David Cowell" userId="8c854f7f-d1d6-4058-999d-8d33c997d9fc" providerId="ADAL" clId="{DFAA5C90-0166-4FF0-B069-5B093C0444ED}" dt="2024-02-20T11:25:36.950" v="3662" actId="115"/>
        <pc:sldMkLst>
          <pc:docMk/>
          <pc:sldMk cId="2362213551" sldId="332"/>
        </pc:sldMkLst>
        <pc:spChg chg="mod">
          <ac:chgData name="David Cowell" userId="8c854f7f-d1d6-4058-999d-8d33c997d9fc" providerId="ADAL" clId="{DFAA5C90-0166-4FF0-B069-5B093C0444ED}" dt="2024-02-20T11:25:36.950" v="3662" actId="115"/>
          <ac:spMkLst>
            <pc:docMk/>
            <pc:sldMk cId="2362213551" sldId="332"/>
            <ac:spMk id="3" creationId="{E149DB7E-69D4-0905-EB63-01E7FA67919C}"/>
          </ac:spMkLst>
        </pc:spChg>
      </pc:sldChg>
      <pc:sldChg chg="modNotesTx">
        <pc:chgData name="David Cowell" userId="8c854f7f-d1d6-4058-999d-8d33c997d9fc" providerId="ADAL" clId="{DFAA5C90-0166-4FF0-B069-5B093C0444ED}" dt="2024-02-20T10:48:54.403" v="3617" actId="113"/>
        <pc:sldMkLst>
          <pc:docMk/>
          <pc:sldMk cId="1441874149" sldId="333"/>
        </pc:sldMkLst>
      </pc:sldChg>
      <pc:sldChg chg="modSp mod">
        <pc:chgData name="David Cowell" userId="8c854f7f-d1d6-4058-999d-8d33c997d9fc" providerId="ADAL" clId="{DFAA5C90-0166-4FF0-B069-5B093C0444ED}" dt="2024-02-19T21:14:56.108" v="72" actId="1037"/>
        <pc:sldMkLst>
          <pc:docMk/>
          <pc:sldMk cId="2064777023" sldId="335"/>
        </pc:sldMkLst>
        <pc:picChg chg="mod">
          <ac:chgData name="David Cowell" userId="8c854f7f-d1d6-4058-999d-8d33c997d9fc" providerId="ADAL" clId="{DFAA5C90-0166-4FF0-B069-5B093C0444ED}" dt="2024-02-19T21:14:56.108" v="72" actId="1037"/>
          <ac:picMkLst>
            <pc:docMk/>
            <pc:sldMk cId="2064777023" sldId="335"/>
            <ac:picMk id="4" creationId="{273CDF2F-7B2D-44A4-93D2-C74B58BA0768}"/>
          </ac:picMkLst>
        </pc:picChg>
      </pc:sldChg>
      <pc:sldChg chg="del mod modShow">
        <pc:chgData name="David Cowell" userId="8c854f7f-d1d6-4058-999d-8d33c997d9fc" providerId="ADAL" clId="{DFAA5C90-0166-4FF0-B069-5B093C0444ED}" dt="2024-02-19T21:46:16.400" v="1605" actId="47"/>
        <pc:sldMkLst>
          <pc:docMk/>
          <pc:sldMk cId="4080656062" sldId="339"/>
        </pc:sldMkLst>
      </pc:sldChg>
      <pc:sldChg chg="del mod modShow">
        <pc:chgData name="David Cowell" userId="8c854f7f-d1d6-4058-999d-8d33c997d9fc" providerId="ADAL" clId="{DFAA5C90-0166-4FF0-B069-5B093C0444ED}" dt="2024-02-19T21:46:16.400" v="1605" actId="47"/>
        <pc:sldMkLst>
          <pc:docMk/>
          <pc:sldMk cId="1380740360" sldId="340"/>
        </pc:sldMkLst>
      </pc:sldChg>
      <pc:sldChg chg="del mod modShow">
        <pc:chgData name="David Cowell" userId="8c854f7f-d1d6-4058-999d-8d33c997d9fc" providerId="ADAL" clId="{DFAA5C90-0166-4FF0-B069-5B093C0444ED}" dt="2024-02-19T21:46:16.400" v="1605" actId="47"/>
        <pc:sldMkLst>
          <pc:docMk/>
          <pc:sldMk cId="1711197927" sldId="341"/>
        </pc:sldMkLst>
      </pc:sldChg>
      <pc:sldChg chg="del mod modShow">
        <pc:chgData name="David Cowell" userId="8c854f7f-d1d6-4058-999d-8d33c997d9fc" providerId="ADAL" clId="{DFAA5C90-0166-4FF0-B069-5B093C0444ED}" dt="2024-02-19T21:46:16.400" v="1605" actId="47"/>
        <pc:sldMkLst>
          <pc:docMk/>
          <pc:sldMk cId="2318522739" sldId="342"/>
        </pc:sldMkLst>
      </pc:sldChg>
      <pc:sldChg chg="del mod modShow">
        <pc:chgData name="David Cowell" userId="8c854f7f-d1d6-4058-999d-8d33c997d9fc" providerId="ADAL" clId="{DFAA5C90-0166-4FF0-B069-5B093C0444ED}" dt="2024-02-19T21:46:16.400" v="1605" actId="47"/>
        <pc:sldMkLst>
          <pc:docMk/>
          <pc:sldMk cId="3916910088" sldId="343"/>
        </pc:sldMkLst>
      </pc:sldChg>
      <pc:sldChg chg="del mod modShow">
        <pc:chgData name="David Cowell" userId="8c854f7f-d1d6-4058-999d-8d33c997d9fc" providerId="ADAL" clId="{DFAA5C90-0166-4FF0-B069-5B093C0444ED}" dt="2024-02-19T21:46:16.400" v="1605" actId="47"/>
        <pc:sldMkLst>
          <pc:docMk/>
          <pc:sldMk cId="1994782981" sldId="344"/>
        </pc:sldMkLst>
      </pc:sldChg>
      <pc:sldChg chg="del mod modShow">
        <pc:chgData name="David Cowell" userId="8c854f7f-d1d6-4058-999d-8d33c997d9fc" providerId="ADAL" clId="{DFAA5C90-0166-4FF0-B069-5B093C0444ED}" dt="2024-02-19T21:46:16.400" v="1605" actId="47"/>
        <pc:sldMkLst>
          <pc:docMk/>
          <pc:sldMk cId="3343353184" sldId="345"/>
        </pc:sldMkLst>
      </pc:sldChg>
      <pc:sldChg chg="del mod modShow">
        <pc:chgData name="David Cowell" userId="8c854f7f-d1d6-4058-999d-8d33c997d9fc" providerId="ADAL" clId="{DFAA5C90-0166-4FF0-B069-5B093C0444ED}" dt="2024-02-19T21:46:16.400" v="1605" actId="47"/>
        <pc:sldMkLst>
          <pc:docMk/>
          <pc:sldMk cId="1725298902" sldId="346"/>
        </pc:sldMkLst>
      </pc:sldChg>
      <pc:sldChg chg="del mod modShow">
        <pc:chgData name="David Cowell" userId="8c854f7f-d1d6-4058-999d-8d33c997d9fc" providerId="ADAL" clId="{DFAA5C90-0166-4FF0-B069-5B093C0444ED}" dt="2024-02-19T21:46:16.400" v="1605" actId="47"/>
        <pc:sldMkLst>
          <pc:docMk/>
          <pc:sldMk cId="1126061699" sldId="347"/>
        </pc:sldMkLst>
      </pc:sldChg>
      <pc:sldChg chg="del mod ord modShow">
        <pc:chgData name="David Cowell" userId="8c854f7f-d1d6-4058-999d-8d33c997d9fc" providerId="ADAL" clId="{DFAA5C90-0166-4FF0-B069-5B093C0444ED}" dt="2024-02-20T11:52:12.582" v="3716" actId="47"/>
        <pc:sldMkLst>
          <pc:docMk/>
          <pc:sldMk cId="4111888488" sldId="348"/>
        </pc:sldMkLst>
      </pc:sldChg>
      <pc:sldChg chg="modSp mod">
        <pc:chgData name="David Cowell" userId="8c854f7f-d1d6-4058-999d-8d33c997d9fc" providerId="ADAL" clId="{DFAA5C90-0166-4FF0-B069-5B093C0444ED}" dt="2024-02-20T10:51:16.590" v="3618" actId="33524"/>
        <pc:sldMkLst>
          <pc:docMk/>
          <pc:sldMk cId="343090701" sldId="351"/>
        </pc:sldMkLst>
        <pc:spChg chg="mod">
          <ac:chgData name="David Cowell" userId="8c854f7f-d1d6-4058-999d-8d33c997d9fc" providerId="ADAL" clId="{DFAA5C90-0166-4FF0-B069-5B093C0444ED}" dt="2024-02-20T10:51:16.590" v="3618" actId="33524"/>
          <ac:spMkLst>
            <pc:docMk/>
            <pc:sldMk cId="343090701" sldId="351"/>
            <ac:spMk id="4" creationId="{DF2DA898-8A62-497F-A2AE-1EFCDB04A424}"/>
          </ac:spMkLst>
        </pc:spChg>
      </pc:sldChg>
      <pc:sldChg chg="addSp delSp modSp mod">
        <pc:chgData name="David Cowell" userId="8c854f7f-d1d6-4058-999d-8d33c997d9fc" providerId="ADAL" clId="{DFAA5C90-0166-4FF0-B069-5B093C0444ED}" dt="2024-02-20T11:25:14.854" v="3661" actId="207"/>
        <pc:sldMkLst>
          <pc:docMk/>
          <pc:sldMk cId="1811528930" sldId="353"/>
        </pc:sldMkLst>
        <pc:spChg chg="add mod">
          <ac:chgData name="David Cowell" userId="8c854f7f-d1d6-4058-999d-8d33c997d9fc" providerId="ADAL" clId="{DFAA5C90-0166-4FF0-B069-5B093C0444ED}" dt="2024-02-19T21:05:26.960" v="8" actId="478"/>
          <ac:spMkLst>
            <pc:docMk/>
            <pc:sldMk cId="1811528930" sldId="353"/>
            <ac:spMk id="4" creationId="{C662DF35-E938-6D9D-07EA-1437F9DB48E0}"/>
          </ac:spMkLst>
        </pc:spChg>
        <pc:spChg chg="add mod">
          <ac:chgData name="David Cowell" userId="8c854f7f-d1d6-4058-999d-8d33c997d9fc" providerId="ADAL" clId="{DFAA5C90-0166-4FF0-B069-5B093C0444ED}" dt="2024-02-19T22:11:39.115" v="2242" actId="14100"/>
          <ac:spMkLst>
            <pc:docMk/>
            <pc:sldMk cId="1811528930" sldId="353"/>
            <ac:spMk id="7" creationId="{9E96B2F1-C74F-B2B0-3262-4C35BC00188C}"/>
          </ac:spMkLst>
        </pc:spChg>
        <pc:spChg chg="add mod">
          <ac:chgData name="David Cowell" userId="8c854f7f-d1d6-4058-999d-8d33c997d9fc" providerId="ADAL" clId="{DFAA5C90-0166-4FF0-B069-5B093C0444ED}" dt="2024-02-19T22:12:50.877" v="2359" actId="12788"/>
          <ac:spMkLst>
            <pc:docMk/>
            <pc:sldMk cId="1811528930" sldId="353"/>
            <ac:spMk id="8" creationId="{8A784CC8-BDF8-A449-A185-4247F21ED566}"/>
          </ac:spMkLst>
        </pc:spChg>
        <pc:spChg chg="add mod">
          <ac:chgData name="David Cowell" userId="8c854f7f-d1d6-4058-999d-8d33c997d9fc" providerId="ADAL" clId="{DFAA5C90-0166-4FF0-B069-5B093C0444ED}" dt="2024-02-20T11:25:14.854" v="3661" actId="207"/>
          <ac:spMkLst>
            <pc:docMk/>
            <pc:sldMk cId="1811528930" sldId="353"/>
            <ac:spMk id="9" creationId="{AF4B4AD6-A1CF-F60A-ABC1-F75DD07E7A3C}"/>
          </ac:spMkLst>
        </pc:spChg>
        <pc:spChg chg="add mod">
          <ac:chgData name="David Cowell" userId="8c854f7f-d1d6-4058-999d-8d33c997d9fc" providerId="ADAL" clId="{DFAA5C90-0166-4FF0-B069-5B093C0444ED}" dt="2024-02-19T22:14:43.353" v="2390" actId="3064"/>
          <ac:spMkLst>
            <pc:docMk/>
            <pc:sldMk cId="1811528930" sldId="353"/>
            <ac:spMk id="10" creationId="{0D379202-50AB-010F-D7CC-BE909B09B526}"/>
          </ac:spMkLst>
        </pc:spChg>
        <pc:graphicFrameChg chg="del modGraphic">
          <ac:chgData name="David Cowell" userId="8c854f7f-d1d6-4058-999d-8d33c997d9fc" providerId="ADAL" clId="{DFAA5C90-0166-4FF0-B069-5B093C0444ED}" dt="2024-02-19T21:05:26.960" v="8" actId="478"/>
          <ac:graphicFrameMkLst>
            <pc:docMk/>
            <pc:sldMk cId="1811528930" sldId="353"/>
            <ac:graphicFrameMk id="6" creationId="{8460455D-FDBF-2821-7222-35E0A0AA2B14}"/>
          </ac:graphicFrameMkLst>
        </pc:graphicFrameChg>
        <pc:picChg chg="add mod">
          <ac:chgData name="David Cowell" userId="8c854f7f-d1d6-4058-999d-8d33c997d9fc" providerId="ADAL" clId="{DFAA5C90-0166-4FF0-B069-5B093C0444ED}" dt="2024-02-19T22:11:57.222" v="2248" actId="1076"/>
          <ac:picMkLst>
            <pc:docMk/>
            <pc:sldMk cId="1811528930" sldId="353"/>
            <ac:picMk id="5" creationId="{83C21739-0673-7C9C-98FA-CEDAFA2F671F}"/>
          </ac:picMkLst>
        </pc:picChg>
      </pc:sldChg>
      <pc:sldChg chg="modSp add mod ord modNotesTx">
        <pc:chgData name="David Cowell" userId="8c854f7f-d1d6-4058-999d-8d33c997d9fc" providerId="ADAL" clId="{DFAA5C90-0166-4FF0-B069-5B093C0444ED}" dt="2024-02-20T11:37:55.661" v="3706" actId="20577"/>
        <pc:sldMkLst>
          <pc:docMk/>
          <pc:sldMk cId="1497696911" sldId="356"/>
        </pc:sldMkLst>
        <pc:spChg chg="mod">
          <ac:chgData name="David Cowell" userId="8c854f7f-d1d6-4058-999d-8d33c997d9fc" providerId="ADAL" clId="{DFAA5C90-0166-4FF0-B069-5B093C0444ED}" dt="2024-02-19T21:13:13.288" v="52" actId="20577"/>
          <ac:spMkLst>
            <pc:docMk/>
            <pc:sldMk cId="1497696911" sldId="356"/>
            <ac:spMk id="8" creationId="{D70F80AE-70DD-1D2E-C898-DA6B0B20641C}"/>
          </ac:spMkLst>
        </pc:spChg>
        <pc:picChg chg="mod">
          <ac:chgData name="David Cowell" userId="8c854f7f-d1d6-4058-999d-8d33c997d9fc" providerId="ADAL" clId="{DFAA5C90-0166-4FF0-B069-5B093C0444ED}" dt="2024-02-20T11:37:46.402" v="3705" actId="1038"/>
          <ac:picMkLst>
            <pc:docMk/>
            <pc:sldMk cId="1497696911" sldId="356"/>
            <ac:picMk id="4" creationId="{DAA8F05D-8600-32DC-C9E0-175F6087DDEC}"/>
          </ac:picMkLst>
        </pc:picChg>
      </pc:sldChg>
      <pc:sldChg chg="new del">
        <pc:chgData name="David Cowell" userId="8c854f7f-d1d6-4058-999d-8d33c997d9fc" providerId="ADAL" clId="{DFAA5C90-0166-4FF0-B069-5B093C0444ED}" dt="2024-02-19T21:04:55.781" v="4" actId="47"/>
        <pc:sldMkLst>
          <pc:docMk/>
          <pc:sldMk cId="1803287350" sldId="356"/>
        </pc:sldMkLst>
      </pc:sldChg>
      <pc:sldChg chg="addSp delSp modSp new mod modClrScheme chgLayout">
        <pc:chgData name="David Cowell" userId="8c854f7f-d1d6-4058-999d-8d33c997d9fc" providerId="ADAL" clId="{DFAA5C90-0166-4FF0-B069-5B093C0444ED}" dt="2024-02-19T21:36:30.572" v="1176" actId="20577"/>
        <pc:sldMkLst>
          <pc:docMk/>
          <pc:sldMk cId="288024465" sldId="357"/>
        </pc:sldMkLst>
        <pc:spChg chg="add del">
          <ac:chgData name="David Cowell" userId="8c854f7f-d1d6-4058-999d-8d33c997d9fc" providerId="ADAL" clId="{DFAA5C90-0166-4FF0-B069-5B093C0444ED}" dt="2024-02-19T21:20:06.091" v="109" actId="700"/>
          <ac:spMkLst>
            <pc:docMk/>
            <pc:sldMk cId="288024465" sldId="357"/>
            <ac:spMk id="2" creationId="{D0D52047-F2CC-DA47-CFDE-4D5D4BE7A091}"/>
          </ac:spMkLst>
        </pc:spChg>
        <pc:spChg chg="mod ord">
          <ac:chgData name="David Cowell" userId="8c854f7f-d1d6-4058-999d-8d33c997d9fc" providerId="ADAL" clId="{DFAA5C90-0166-4FF0-B069-5B093C0444ED}" dt="2024-02-19T21:20:06.091" v="109" actId="700"/>
          <ac:spMkLst>
            <pc:docMk/>
            <pc:sldMk cId="288024465" sldId="357"/>
            <ac:spMk id="3" creationId="{BA264676-77C2-137C-E69D-9EE80168C864}"/>
          </ac:spMkLst>
        </pc:spChg>
        <pc:spChg chg="add mod">
          <ac:chgData name="David Cowell" userId="8c854f7f-d1d6-4058-999d-8d33c997d9fc" providerId="ADAL" clId="{DFAA5C90-0166-4FF0-B069-5B093C0444ED}" dt="2024-02-19T21:29:46.910" v="575" actId="1035"/>
          <ac:spMkLst>
            <pc:docMk/>
            <pc:sldMk cId="288024465" sldId="357"/>
            <ac:spMk id="13" creationId="{0881B255-0F61-248C-BC9E-96C83E8D0711}"/>
          </ac:spMkLst>
        </pc:spChg>
        <pc:spChg chg="add mod">
          <ac:chgData name="David Cowell" userId="8c854f7f-d1d6-4058-999d-8d33c997d9fc" providerId="ADAL" clId="{DFAA5C90-0166-4FF0-B069-5B093C0444ED}" dt="2024-02-19T21:29:57.342" v="585" actId="1035"/>
          <ac:spMkLst>
            <pc:docMk/>
            <pc:sldMk cId="288024465" sldId="357"/>
            <ac:spMk id="16" creationId="{E9A74002-B6AB-BD7A-E0C5-BF80D0646061}"/>
          </ac:spMkLst>
        </pc:spChg>
        <pc:spChg chg="add del mod">
          <ac:chgData name="David Cowell" userId="8c854f7f-d1d6-4058-999d-8d33c997d9fc" providerId="ADAL" clId="{DFAA5C90-0166-4FF0-B069-5B093C0444ED}" dt="2024-02-19T21:31:30.586" v="683" actId="21"/>
          <ac:spMkLst>
            <pc:docMk/>
            <pc:sldMk cId="288024465" sldId="357"/>
            <ac:spMk id="19" creationId="{597CAFB7-0851-76F7-D39C-E53F6646F44C}"/>
          </ac:spMkLst>
        </pc:spChg>
        <pc:spChg chg="add mod">
          <ac:chgData name="David Cowell" userId="8c854f7f-d1d6-4058-999d-8d33c997d9fc" providerId="ADAL" clId="{DFAA5C90-0166-4FF0-B069-5B093C0444ED}" dt="2024-02-19T21:36:30.572" v="1176" actId="20577"/>
          <ac:spMkLst>
            <pc:docMk/>
            <pc:sldMk cId="288024465" sldId="357"/>
            <ac:spMk id="25" creationId="{BBFEF2F9-27E4-1B3D-42BE-A3DFB372A328}"/>
          </ac:spMkLst>
        </pc:spChg>
        <pc:picChg chg="add mod modCrop">
          <ac:chgData name="David Cowell" userId="8c854f7f-d1d6-4058-999d-8d33c997d9fc" providerId="ADAL" clId="{DFAA5C90-0166-4FF0-B069-5B093C0444ED}" dt="2024-02-19T21:29:50.891" v="577" actId="1076"/>
          <ac:picMkLst>
            <pc:docMk/>
            <pc:sldMk cId="288024465" sldId="357"/>
            <ac:picMk id="5" creationId="{A8B6B2DB-25D5-3A20-52D2-9C2542BD1398}"/>
          </ac:picMkLst>
        </pc:picChg>
        <pc:picChg chg="add del mod ord">
          <ac:chgData name="David Cowell" userId="8c854f7f-d1d6-4058-999d-8d33c997d9fc" providerId="ADAL" clId="{DFAA5C90-0166-4FF0-B069-5B093C0444ED}" dt="2024-02-19T21:19:54.953" v="107" actId="22"/>
          <ac:picMkLst>
            <pc:docMk/>
            <pc:sldMk cId="288024465" sldId="357"/>
            <ac:picMk id="7" creationId="{1C85478B-C758-F544-D488-BEFA6282D0B9}"/>
          </ac:picMkLst>
        </pc:picChg>
        <pc:picChg chg="add mod modCrop">
          <ac:chgData name="David Cowell" userId="8c854f7f-d1d6-4058-999d-8d33c997d9fc" providerId="ADAL" clId="{DFAA5C90-0166-4FF0-B069-5B093C0444ED}" dt="2024-02-19T21:31:01.776" v="681" actId="2085"/>
          <ac:picMkLst>
            <pc:docMk/>
            <pc:sldMk cId="288024465" sldId="357"/>
            <ac:picMk id="9" creationId="{5947AA62-AEE0-851B-9F31-D7FD94D0B6EF}"/>
          </ac:picMkLst>
        </pc:picChg>
        <pc:picChg chg="add mod">
          <ac:chgData name="David Cowell" userId="8c854f7f-d1d6-4058-999d-8d33c997d9fc" providerId="ADAL" clId="{DFAA5C90-0166-4FF0-B069-5B093C0444ED}" dt="2024-02-19T21:21:55.614" v="128" actId="1076"/>
          <ac:picMkLst>
            <pc:docMk/>
            <pc:sldMk cId="288024465" sldId="357"/>
            <ac:picMk id="11" creationId="{2D182ACF-2A91-AB10-59AA-4E7D82A97949}"/>
          </ac:picMkLst>
        </pc:picChg>
        <pc:picChg chg="add mod modCrop">
          <ac:chgData name="David Cowell" userId="8c854f7f-d1d6-4058-999d-8d33c997d9fc" providerId="ADAL" clId="{DFAA5C90-0166-4FF0-B069-5B093C0444ED}" dt="2024-02-19T21:31:01.776" v="681" actId="2085"/>
          <ac:picMkLst>
            <pc:docMk/>
            <pc:sldMk cId="288024465" sldId="357"/>
            <ac:picMk id="12" creationId="{0D4A581F-6F73-8879-A26D-FE0FC4B05B7E}"/>
          </ac:picMkLst>
        </pc:picChg>
        <pc:cxnChg chg="add mod">
          <ac:chgData name="David Cowell" userId="8c854f7f-d1d6-4058-999d-8d33c997d9fc" providerId="ADAL" clId="{DFAA5C90-0166-4FF0-B069-5B093C0444ED}" dt="2024-02-19T21:29:53.612" v="578" actId="14100"/>
          <ac:cxnSpMkLst>
            <pc:docMk/>
            <pc:sldMk cId="288024465" sldId="357"/>
            <ac:cxnSpMk id="15" creationId="{C9F96DC7-00E7-F223-D941-12FBA6DCA9E5}"/>
          </ac:cxnSpMkLst>
        </pc:cxnChg>
        <pc:cxnChg chg="add mod">
          <ac:chgData name="David Cowell" userId="8c854f7f-d1d6-4058-999d-8d33c997d9fc" providerId="ADAL" clId="{DFAA5C90-0166-4FF0-B069-5B093C0444ED}" dt="2024-02-19T21:30:00.866" v="586" actId="14100"/>
          <ac:cxnSpMkLst>
            <pc:docMk/>
            <pc:sldMk cId="288024465" sldId="357"/>
            <ac:cxnSpMk id="17" creationId="{06EF8664-D752-BAEB-AF75-16A91B1D5D1F}"/>
          </ac:cxnSpMkLst>
        </pc:cxnChg>
        <pc:cxnChg chg="add del mod">
          <ac:chgData name="David Cowell" userId="8c854f7f-d1d6-4058-999d-8d33c997d9fc" providerId="ADAL" clId="{DFAA5C90-0166-4FF0-B069-5B093C0444ED}" dt="2024-02-19T21:31:30.586" v="683" actId="21"/>
          <ac:cxnSpMkLst>
            <pc:docMk/>
            <pc:sldMk cId="288024465" sldId="357"/>
            <ac:cxnSpMk id="22" creationId="{84AD7D87-BAD8-EC68-09B9-A3B029C4BC25}"/>
          </ac:cxnSpMkLst>
        </pc:cxnChg>
        <pc:cxnChg chg="add mod">
          <ac:chgData name="David Cowell" userId="8c854f7f-d1d6-4058-999d-8d33c997d9fc" providerId="ADAL" clId="{DFAA5C90-0166-4FF0-B069-5B093C0444ED}" dt="2024-02-19T21:36:30.572" v="1176" actId="20577"/>
          <ac:cxnSpMkLst>
            <pc:docMk/>
            <pc:sldMk cId="288024465" sldId="357"/>
            <ac:cxnSpMk id="26" creationId="{F6900FF7-B33F-1FCA-D659-A546D460FB35}"/>
          </ac:cxnSpMkLst>
        </pc:cxnChg>
      </pc:sldChg>
      <pc:sldChg chg="add del">
        <pc:chgData name="David Cowell" userId="8c854f7f-d1d6-4058-999d-8d33c997d9fc" providerId="ADAL" clId="{DFAA5C90-0166-4FF0-B069-5B093C0444ED}" dt="2024-02-19T21:14:16.842" v="57" actId="47"/>
        <pc:sldMkLst>
          <pc:docMk/>
          <pc:sldMk cId="974031081" sldId="357"/>
        </pc:sldMkLst>
      </pc:sldChg>
      <pc:sldChg chg="add del">
        <pc:chgData name="David Cowell" userId="8c854f7f-d1d6-4058-999d-8d33c997d9fc" providerId="ADAL" clId="{DFAA5C90-0166-4FF0-B069-5B093C0444ED}" dt="2024-02-19T21:25:14.812" v="226" actId="47"/>
        <pc:sldMkLst>
          <pc:docMk/>
          <pc:sldMk cId="419907689" sldId="358"/>
        </pc:sldMkLst>
      </pc:sldChg>
      <pc:sldChg chg="addSp modSp add mod">
        <pc:chgData name="David Cowell" userId="8c854f7f-d1d6-4058-999d-8d33c997d9fc" providerId="ADAL" clId="{DFAA5C90-0166-4FF0-B069-5B093C0444ED}" dt="2024-02-19T21:33:09.040" v="837" actId="20577"/>
        <pc:sldMkLst>
          <pc:docMk/>
          <pc:sldMk cId="3928097235" sldId="358"/>
        </pc:sldMkLst>
        <pc:spChg chg="mod">
          <ac:chgData name="David Cowell" userId="8c854f7f-d1d6-4058-999d-8d33c997d9fc" providerId="ADAL" clId="{DFAA5C90-0166-4FF0-B069-5B093C0444ED}" dt="2024-02-19T21:28:35.426" v="500" actId="1076"/>
          <ac:spMkLst>
            <pc:docMk/>
            <pc:sldMk cId="3928097235" sldId="358"/>
            <ac:spMk id="13" creationId="{E708A158-6797-2DF8-2F93-2D19A2A07E31}"/>
          </ac:spMkLst>
        </pc:spChg>
        <pc:spChg chg="mod">
          <ac:chgData name="David Cowell" userId="8c854f7f-d1d6-4058-999d-8d33c997d9fc" providerId="ADAL" clId="{DFAA5C90-0166-4FF0-B069-5B093C0444ED}" dt="2024-02-19T21:29:15.501" v="555" actId="20577"/>
          <ac:spMkLst>
            <pc:docMk/>
            <pc:sldMk cId="3928097235" sldId="358"/>
            <ac:spMk id="16" creationId="{493FBFF7-3D59-B5AA-A10C-0D4C77FBB882}"/>
          </ac:spMkLst>
        </pc:spChg>
        <pc:spChg chg="add mod">
          <ac:chgData name="David Cowell" userId="8c854f7f-d1d6-4058-999d-8d33c997d9fc" providerId="ADAL" clId="{DFAA5C90-0166-4FF0-B069-5B093C0444ED}" dt="2024-02-19T21:31:38.105" v="690" actId="1035"/>
          <ac:spMkLst>
            <pc:docMk/>
            <pc:sldMk cId="3928097235" sldId="358"/>
            <ac:spMk id="19" creationId="{597CAFB7-0851-76F7-D39C-E53F6646F44C}"/>
          </ac:spMkLst>
        </pc:spChg>
        <pc:spChg chg="add mod">
          <ac:chgData name="David Cowell" userId="8c854f7f-d1d6-4058-999d-8d33c997d9fc" providerId="ADAL" clId="{DFAA5C90-0166-4FF0-B069-5B093C0444ED}" dt="2024-02-19T21:33:09.040" v="837" actId="20577"/>
          <ac:spMkLst>
            <pc:docMk/>
            <pc:sldMk cId="3928097235" sldId="358"/>
            <ac:spMk id="21" creationId="{BE7F5280-7224-C66B-34F8-418741B12EFB}"/>
          </ac:spMkLst>
        </pc:spChg>
        <pc:picChg chg="mod">
          <ac:chgData name="David Cowell" userId="8c854f7f-d1d6-4058-999d-8d33c997d9fc" providerId="ADAL" clId="{DFAA5C90-0166-4FF0-B069-5B093C0444ED}" dt="2024-02-19T21:28:32.109" v="499" actId="1076"/>
          <ac:picMkLst>
            <pc:docMk/>
            <pc:sldMk cId="3928097235" sldId="358"/>
            <ac:picMk id="5" creationId="{0957C9E0-FAD9-9FA3-981D-C80950CBB295}"/>
          </ac:picMkLst>
        </pc:picChg>
        <pc:picChg chg="mod">
          <ac:chgData name="David Cowell" userId="8c854f7f-d1d6-4058-999d-8d33c997d9fc" providerId="ADAL" clId="{DFAA5C90-0166-4FF0-B069-5B093C0444ED}" dt="2024-02-19T21:31:19.155" v="682" actId="2085"/>
          <ac:picMkLst>
            <pc:docMk/>
            <pc:sldMk cId="3928097235" sldId="358"/>
            <ac:picMk id="9" creationId="{A4B6DDAE-964A-4BCF-364A-EDF7177822F8}"/>
          </ac:picMkLst>
        </pc:picChg>
        <pc:picChg chg="mod">
          <ac:chgData name="David Cowell" userId="8c854f7f-d1d6-4058-999d-8d33c997d9fc" providerId="ADAL" clId="{DFAA5C90-0166-4FF0-B069-5B093C0444ED}" dt="2024-02-19T21:31:19.155" v="682" actId="2085"/>
          <ac:picMkLst>
            <pc:docMk/>
            <pc:sldMk cId="3928097235" sldId="358"/>
            <ac:picMk id="12" creationId="{D3C815CF-3C0C-A1A0-2FC8-FD9D7BD1CA75}"/>
          </ac:picMkLst>
        </pc:picChg>
        <pc:cxnChg chg="mod">
          <ac:chgData name="David Cowell" userId="8c854f7f-d1d6-4058-999d-8d33c997d9fc" providerId="ADAL" clId="{DFAA5C90-0166-4FF0-B069-5B093C0444ED}" dt="2024-02-19T21:28:35.426" v="500" actId="1076"/>
          <ac:cxnSpMkLst>
            <pc:docMk/>
            <pc:sldMk cId="3928097235" sldId="358"/>
            <ac:cxnSpMk id="15" creationId="{61F1C03B-44F7-A317-4FF4-C426F87FB718}"/>
          </ac:cxnSpMkLst>
        </pc:cxnChg>
        <pc:cxnChg chg="mod">
          <ac:chgData name="David Cowell" userId="8c854f7f-d1d6-4058-999d-8d33c997d9fc" providerId="ADAL" clId="{DFAA5C90-0166-4FF0-B069-5B093C0444ED}" dt="2024-02-19T21:29:15.501" v="555" actId="20577"/>
          <ac:cxnSpMkLst>
            <pc:docMk/>
            <pc:sldMk cId="3928097235" sldId="358"/>
            <ac:cxnSpMk id="17" creationId="{40D4DD42-C826-1977-F5AC-9160318BBF69}"/>
          </ac:cxnSpMkLst>
        </pc:cxnChg>
        <pc:cxnChg chg="add mod">
          <ac:chgData name="David Cowell" userId="8c854f7f-d1d6-4058-999d-8d33c997d9fc" providerId="ADAL" clId="{DFAA5C90-0166-4FF0-B069-5B093C0444ED}" dt="2024-02-19T21:31:49.550" v="694" actId="1035"/>
          <ac:cxnSpMkLst>
            <pc:docMk/>
            <pc:sldMk cId="3928097235" sldId="358"/>
            <ac:cxnSpMk id="22" creationId="{84AD7D87-BAD8-EC68-09B9-A3B029C4BC25}"/>
          </ac:cxnSpMkLst>
        </pc:cxnChg>
        <pc:cxnChg chg="add mod">
          <ac:chgData name="David Cowell" userId="8c854f7f-d1d6-4058-999d-8d33c997d9fc" providerId="ADAL" clId="{DFAA5C90-0166-4FF0-B069-5B093C0444ED}" dt="2024-02-19T21:32:38.392" v="807" actId="1076"/>
          <ac:cxnSpMkLst>
            <pc:docMk/>
            <pc:sldMk cId="3928097235" sldId="358"/>
            <ac:cxnSpMk id="23" creationId="{4564DEC0-F2AF-0AF2-A000-BFBB20823DB0}"/>
          </ac:cxnSpMkLst>
        </pc:cxnChg>
      </pc:sldChg>
      <pc:sldChg chg="addSp delSp modSp add mod">
        <pc:chgData name="David Cowell" userId="8c854f7f-d1d6-4058-999d-8d33c997d9fc" providerId="ADAL" clId="{DFAA5C90-0166-4FF0-B069-5B093C0444ED}" dt="2024-02-19T21:35:08.628" v="1022" actId="1076"/>
        <pc:sldMkLst>
          <pc:docMk/>
          <pc:sldMk cId="1658095080" sldId="359"/>
        </pc:sldMkLst>
        <pc:spChg chg="add mod">
          <ac:chgData name="David Cowell" userId="8c854f7f-d1d6-4058-999d-8d33c997d9fc" providerId="ADAL" clId="{DFAA5C90-0166-4FF0-B069-5B093C0444ED}" dt="2024-02-19T21:34:47.201" v="974" actId="1076"/>
          <ac:spMkLst>
            <pc:docMk/>
            <pc:sldMk cId="1658095080" sldId="359"/>
            <ac:spMk id="2" creationId="{C7DF9AB4-6C25-2C15-6671-99B1A58007F2}"/>
          </ac:spMkLst>
        </pc:spChg>
        <pc:spChg chg="del">
          <ac:chgData name="David Cowell" userId="8c854f7f-d1d6-4058-999d-8d33c997d9fc" providerId="ADAL" clId="{DFAA5C90-0166-4FF0-B069-5B093C0444ED}" dt="2024-02-19T21:33:27.837" v="839" actId="478"/>
          <ac:spMkLst>
            <pc:docMk/>
            <pc:sldMk cId="1658095080" sldId="359"/>
            <ac:spMk id="13" creationId="{3D75D8AF-CBE3-547E-7DDB-8C0D7245A0A4}"/>
          </ac:spMkLst>
        </pc:spChg>
        <pc:spChg chg="del">
          <ac:chgData name="David Cowell" userId="8c854f7f-d1d6-4058-999d-8d33c997d9fc" providerId="ADAL" clId="{DFAA5C90-0166-4FF0-B069-5B093C0444ED}" dt="2024-02-19T21:33:27.837" v="839" actId="478"/>
          <ac:spMkLst>
            <pc:docMk/>
            <pc:sldMk cId="1658095080" sldId="359"/>
            <ac:spMk id="16" creationId="{BEA535AC-EC4F-7767-2595-DB5E9294E3B0}"/>
          </ac:spMkLst>
        </pc:spChg>
        <pc:spChg chg="del">
          <ac:chgData name="David Cowell" userId="8c854f7f-d1d6-4058-999d-8d33c997d9fc" providerId="ADAL" clId="{DFAA5C90-0166-4FF0-B069-5B093C0444ED}" dt="2024-02-19T21:33:27.837" v="839" actId="478"/>
          <ac:spMkLst>
            <pc:docMk/>
            <pc:sldMk cId="1658095080" sldId="359"/>
            <ac:spMk id="19" creationId="{C377E5C5-A3FD-B0CB-BFFC-F7DADB9ACC21}"/>
          </ac:spMkLst>
        </pc:spChg>
        <pc:spChg chg="mod">
          <ac:chgData name="David Cowell" userId="8c854f7f-d1d6-4058-999d-8d33c997d9fc" providerId="ADAL" clId="{DFAA5C90-0166-4FF0-B069-5B093C0444ED}" dt="2024-02-19T21:35:08.628" v="1022" actId="1076"/>
          <ac:spMkLst>
            <pc:docMk/>
            <pc:sldMk cId="1658095080" sldId="359"/>
            <ac:spMk id="21" creationId="{E42EB74A-3105-A7AD-71FE-B515DDF27B01}"/>
          </ac:spMkLst>
        </pc:spChg>
        <pc:picChg chg="mod">
          <ac:chgData name="David Cowell" userId="8c854f7f-d1d6-4058-999d-8d33c997d9fc" providerId="ADAL" clId="{DFAA5C90-0166-4FF0-B069-5B093C0444ED}" dt="2024-02-19T21:33:52.809" v="856" actId="1076"/>
          <ac:picMkLst>
            <pc:docMk/>
            <pc:sldMk cId="1658095080" sldId="359"/>
            <ac:picMk id="5" creationId="{735ED836-98FD-2077-4888-5F2BA219C5AB}"/>
          </ac:picMkLst>
        </pc:picChg>
        <pc:cxnChg chg="add mod">
          <ac:chgData name="David Cowell" userId="8c854f7f-d1d6-4058-999d-8d33c997d9fc" providerId="ADAL" clId="{DFAA5C90-0166-4FF0-B069-5B093C0444ED}" dt="2024-02-19T21:34:16.132" v="894" actId="1037"/>
          <ac:cxnSpMkLst>
            <pc:docMk/>
            <pc:sldMk cId="1658095080" sldId="359"/>
            <ac:cxnSpMk id="4" creationId="{F44A9FC5-322D-21E0-DE57-C5D8BB2DFEDD}"/>
          </ac:cxnSpMkLst>
        </pc:cxnChg>
        <pc:cxnChg chg="del mod">
          <ac:chgData name="David Cowell" userId="8c854f7f-d1d6-4058-999d-8d33c997d9fc" providerId="ADAL" clId="{DFAA5C90-0166-4FF0-B069-5B093C0444ED}" dt="2024-02-19T21:33:32.481" v="842" actId="478"/>
          <ac:cxnSpMkLst>
            <pc:docMk/>
            <pc:sldMk cId="1658095080" sldId="359"/>
            <ac:cxnSpMk id="15" creationId="{5B5C6DA3-4F34-1F75-DD37-DEB3049B61DD}"/>
          </ac:cxnSpMkLst>
        </pc:cxnChg>
        <pc:cxnChg chg="del mod">
          <ac:chgData name="David Cowell" userId="8c854f7f-d1d6-4058-999d-8d33c997d9fc" providerId="ADAL" clId="{DFAA5C90-0166-4FF0-B069-5B093C0444ED}" dt="2024-02-19T21:33:31.254" v="841" actId="478"/>
          <ac:cxnSpMkLst>
            <pc:docMk/>
            <pc:sldMk cId="1658095080" sldId="359"/>
            <ac:cxnSpMk id="17" creationId="{0BFC85F6-B9F6-5DE8-62AC-90CD9948BA23}"/>
          </ac:cxnSpMkLst>
        </pc:cxnChg>
        <pc:cxnChg chg="del">
          <ac:chgData name="David Cowell" userId="8c854f7f-d1d6-4058-999d-8d33c997d9fc" providerId="ADAL" clId="{DFAA5C90-0166-4FF0-B069-5B093C0444ED}" dt="2024-02-19T21:33:30.341" v="840" actId="478"/>
          <ac:cxnSpMkLst>
            <pc:docMk/>
            <pc:sldMk cId="1658095080" sldId="359"/>
            <ac:cxnSpMk id="22" creationId="{7774A971-4234-E1DB-9A81-9C9C2B67F3B0}"/>
          </ac:cxnSpMkLst>
        </pc:cxnChg>
      </pc:sldChg>
      <pc:sldChg chg="add del">
        <pc:chgData name="David Cowell" userId="8c854f7f-d1d6-4058-999d-8d33c997d9fc" providerId="ADAL" clId="{DFAA5C90-0166-4FF0-B069-5B093C0444ED}" dt="2024-02-19T21:25:16.478" v="227" actId="47"/>
        <pc:sldMkLst>
          <pc:docMk/>
          <pc:sldMk cId="4154440055" sldId="359"/>
        </pc:sldMkLst>
      </pc:sldChg>
      <pc:sldChg chg="addSp delSp modSp new mod modClrScheme chgLayout">
        <pc:chgData name="David Cowell" userId="8c854f7f-d1d6-4058-999d-8d33c997d9fc" providerId="ADAL" clId="{DFAA5C90-0166-4FF0-B069-5B093C0444ED}" dt="2024-02-19T21:45:15.468" v="1604" actId="20577"/>
        <pc:sldMkLst>
          <pc:docMk/>
          <pc:sldMk cId="580183334" sldId="360"/>
        </pc:sldMkLst>
        <pc:spChg chg="add mod">
          <ac:chgData name="David Cowell" userId="8c854f7f-d1d6-4058-999d-8d33c997d9fc" providerId="ADAL" clId="{DFAA5C90-0166-4FF0-B069-5B093C0444ED}" dt="2024-02-19T21:39:58.962" v="1255" actId="20577"/>
          <ac:spMkLst>
            <pc:docMk/>
            <pc:sldMk cId="580183334" sldId="360"/>
            <ac:spMk id="2" creationId="{76C3B2E6-96D3-6E3A-AD29-70E48ED179F7}"/>
          </ac:spMkLst>
        </pc:spChg>
        <pc:spChg chg="add del mod">
          <ac:chgData name="David Cowell" userId="8c854f7f-d1d6-4058-999d-8d33c997d9fc" providerId="ADAL" clId="{DFAA5C90-0166-4FF0-B069-5B093C0444ED}" dt="2024-02-19T21:41:21.042" v="1259"/>
          <ac:spMkLst>
            <pc:docMk/>
            <pc:sldMk cId="580183334" sldId="360"/>
            <ac:spMk id="3" creationId="{7E9CF5FE-1299-E648-B796-710A4E805A86}"/>
          </ac:spMkLst>
        </pc:spChg>
        <pc:spChg chg="add mod">
          <ac:chgData name="David Cowell" userId="8c854f7f-d1d6-4058-999d-8d33c997d9fc" providerId="ADAL" clId="{DFAA5C90-0166-4FF0-B069-5B093C0444ED}" dt="2024-02-19T21:42:48.640" v="1396" actId="1038"/>
          <ac:spMkLst>
            <pc:docMk/>
            <pc:sldMk cId="580183334" sldId="360"/>
            <ac:spMk id="7" creationId="{3B1137C9-6DC5-5629-93B6-07BD252BA752}"/>
          </ac:spMkLst>
        </pc:spChg>
        <pc:spChg chg="add mod">
          <ac:chgData name="David Cowell" userId="8c854f7f-d1d6-4058-999d-8d33c997d9fc" providerId="ADAL" clId="{DFAA5C90-0166-4FF0-B069-5B093C0444ED}" dt="2024-02-19T21:45:15.468" v="1604" actId="20577"/>
          <ac:spMkLst>
            <pc:docMk/>
            <pc:sldMk cId="580183334" sldId="360"/>
            <ac:spMk id="8" creationId="{53DB8D56-0EFA-6806-26EA-0019A804362E}"/>
          </ac:spMkLst>
        </pc:spChg>
        <pc:picChg chg="add del mod">
          <ac:chgData name="David Cowell" userId="8c854f7f-d1d6-4058-999d-8d33c997d9fc" providerId="ADAL" clId="{DFAA5C90-0166-4FF0-B069-5B093C0444ED}" dt="2024-02-19T21:41:18.815" v="1258" actId="21"/>
          <ac:picMkLst>
            <pc:docMk/>
            <pc:sldMk cId="580183334" sldId="360"/>
            <ac:picMk id="5" creationId="{173DD56C-C612-E315-5F86-3EBB69275EE3}"/>
          </ac:picMkLst>
        </pc:picChg>
        <pc:picChg chg="add mod">
          <ac:chgData name="David Cowell" userId="8c854f7f-d1d6-4058-999d-8d33c997d9fc" providerId="ADAL" clId="{DFAA5C90-0166-4FF0-B069-5B093C0444ED}" dt="2024-02-19T21:41:28.745" v="1299" actId="1038"/>
          <ac:picMkLst>
            <pc:docMk/>
            <pc:sldMk cId="580183334" sldId="360"/>
            <ac:picMk id="6" creationId="{173DD56C-C612-E315-5F86-3EBB69275EE3}"/>
          </ac:picMkLst>
        </pc:picChg>
      </pc:sldChg>
      <pc:sldChg chg="addSp delSp modSp new mod chgLayout">
        <pc:chgData name="David Cowell" userId="8c854f7f-d1d6-4058-999d-8d33c997d9fc" providerId="ADAL" clId="{DFAA5C90-0166-4FF0-B069-5B093C0444ED}" dt="2024-02-19T21:39:38.470" v="1230" actId="20577"/>
        <pc:sldMkLst>
          <pc:docMk/>
          <pc:sldMk cId="1297022097" sldId="361"/>
        </pc:sldMkLst>
        <pc:spChg chg="del mod ord">
          <ac:chgData name="David Cowell" userId="8c854f7f-d1d6-4058-999d-8d33c997d9fc" providerId="ADAL" clId="{DFAA5C90-0166-4FF0-B069-5B093C0444ED}" dt="2024-02-19T21:39:04.093" v="1180" actId="700"/>
          <ac:spMkLst>
            <pc:docMk/>
            <pc:sldMk cId="1297022097" sldId="361"/>
            <ac:spMk id="2" creationId="{9504A24A-AB35-562B-98E4-29AB0523FE7D}"/>
          </ac:spMkLst>
        </pc:spChg>
        <pc:spChg chg="del mod ord">
          <ac:chgData name="David Cowell" userId="8c854f7f-d1d6-4058-999d-8d33c997d9fc" providerId="ADAL" clId="{DFAA5C90-0166-4FF0-B069-5B093C0444ED}" dt="2024-02-19T21:39:04.093" v="1180" actId="700"/>
          <ac:spMkLst>
            <pc:docMk/>
            <pc:sldMk cId="1297022097" sldId="361"/>
            <ac:spMk id="3" creationId="{CEEE42E5-0563-0406-30FF-372E5428AB79}"/>
          </ac:spMkLst>
        </pc:spChg>
        <pc:spChg chg="add mod ord">
          <ac:chgData name="David Cowell" userId="8c854f7f-d1d6-4058-999d-8d33c997d9fc" providerId="ADAL" clId="{DFAA5C90-0166-4FF0-B069-5B093C0444ED}" dt="2024-02-19T21:39:38.470" v="1230" actId="20577"/>
          <ac:spMkLst>
            <pc:docMk/>
            <pc:sldMk cId="1297022097" sldId="361"/>
            <ac:spMk id="4" creationId="{4D12C192-155B-8E65-F290-2DB9D3AA2C1C}"/>
          </ac:spMkLst>
        </pc:spChg>
        <pc:spChg chg="add mod ord">
          <ac:chgData name="David Cowell" userId="8c854f7f-d1d6-4058-999d-8d33c997d9fc" providerId="ADAL" clId="{DFAA5C90-0166-4FF0-B069-5B093C0444ED}" dt="2024-02-19T21:39:04.093" v="1180" actId="700"/>
          <ac:spMkLst>
            <pc:docMk/>
            <pc:sldMk cId="1297022097" sldId="361"/>
            <ac:spMk id="5" creationId="{FAC45BB3-CA07-27D3-98A6-FDF47A3754B2}"/>
          </ac:spMkLst>
        </pc:spChg>
        <pc:spChg chg="add mod ord">
          <ac:chgData name="David Cowell" userId="8c854f7f-d1d6-4058-999d-8d33c997d9fc" providerId="ADAL" clId="{DFAA5C90-0166-4FF0-B069-5B093C0444ED}" dt="2024-02-19T21:39:04.093" v="1180" actId="700"/>
          <ac:spMkLst>
            <pc:docMk/>
            <pc:sldMk cId="1297022097" sldId="361"/>
            <ac:spMk id="6" creationId="{B4CFE7AE-68F0-743B-5DB9-1950D3F2C013}"/>
          </ac:spMkLst>
        </pc:spChg>
        <pc:spChg chg="add mod ord">
          <ac:chgData name="David Cowell" userId="8c854f7f-d1d6-4058-999d-8d33c997d9fc" providerId="ADAL" clId="{DFAA5C90-0166-4FF0-B069-5B093C0444ED}" dt="2024-02-19T21:39:04.093" v="1180" actId="700"/>
          <ac:spMkLst>
            <pc:docMk/>
            <pc:sldMk cId="1297022097" sldId="361"/>
            <ac:spMk id="7" creationId="{592292D2-15B8-30BE-CFB6-0B608CFBC589}"/>
          </ac:spMkLst>
        </pc:spChg>
      </pc:sldChg>
      <pc:sldChg chg="modSp new del mod">
        <pc:chgData name="David Cowell" userId="8c854f7f-d1d6-4058-999d-8d33c997d9fc" providerId="ADAL" clId="{DFAA5C90-0166-4FF0-B069-5B093C0444ED}" dt="2024-02-20T10:30:46.489" v="3536" actId="47"/>
        <pc:sldMkLst>
          <pc:docMk/>
          <pc:sldMk cId="3614350635" sldId="362"/>
        </pc:sldMkLst>
        <pc:spChg chg="mod">
          <ac:chgData name="David Cowell" userId="8c854f7f-d1d6-4058-999d-8d33c997d9fc" providerId="ADAL" clId="{DFAA5C90-0166-4FF0-B069-5B093C0444ED}" dt="2024-02-19T22:15:38.777" v="2427"/>
          <ac:spMkLst>
            <pc:docMk/>
            <pc:sldMk cId="3614350635" sldId="362"/>
            <ac:spMk id="3" creationId="{C54FDBFC-2381-043F-EFF2-8B29E63FF6B8}"/>
          </ac:spMkLst>
        </pc:spChg>
      </pc:sldChg>
      <pc:sldChg chg="addSp modSp new mod">
        <pc:chgData name="David Cowell" userId="8c854f7f-d1d6-4058-999d-8d33c997d9fc" providerId="ADAL" clId="{DFAA5C90-0166-4FF0-B069-5B093C0444ED}" dt="2024-02-20T11:24:49.490" v="3660" actId="20577"/>
        <pc:sldMkLst>
          <pc:docMk/>
          <pc:sldMk cId="4049086759" sldId="363"/>
        </pc:sldMkLst>
        <pc:spChg chg="mod">
          <ac:chgData name="David Cowell" userId="8c854f7f-d1d6-4058-999d-8d33c997d9fc" providerId="ADAL" clId="{DFAA5C90-0166-4FF0-B069-5B093C0444ED}" dt="2024-02-20T11:24:49.490" v="3660" actId="20577"/>
          <ac:spMkLst>
            <pc:docMk/>
            <pc:sldMk cId="4049086759" sldId="363"/>
            <ac:spMk id="2" creationId="{1C8976DB-128D-C3C1-DA5E-5EF6F12C412C}"/>
          </ac:spMkLst>
        </pc:spChg>
        <pc:spChg chg="mod">
          <ac:chgData name="David Cowell" userId="8c854f7f-d1d6-4058-999d-8d33c997d9fc" providerId="ADAL" clId="{DFAA5C90-0166-4FF0-B069-5B093C0444ED}" dt="2024-02-19T21:47:37.144" v="1651" actId="20577"/>
          <ac:spMkLst>
            <pc:docMk/>
            <pc:sldMk cId="4049086759" sldId="363"/>
            <ac:spMk id="3" creationId="{A4AD6DC6-EE27-39BD-EEFB-ACD72B671CF3}"/>
          </ac:spMkLst>
        </pc:spChg>
        <pc:graphicFrameChg chg="add mod modGraphic">
          <ac:chgData name="David Cowell" userId="8c854f7f-d1d6-4058-999d-8d33c997d9fc" providerId="ADAL" clId="{DFAA5C90-0166-4FF0-B069-5B093C0444ED}" dt="2024-02-19T22:07:59.498" v="2120" actId="14100"/>
          <ac:graphicFrameMkLst>
            <pc:docMk/>
            <pc:sldMk cId="4049086759" sldId="363"/>
            <ac:graphicFrameMk id="4" creationId="{2C8186FF-2937-340E-3CC5-41120484DC86}"/>
          </ac:graphicFrameMkLst>
        </pc:graphicFrameChg>
      </pc:sldChg>
      <pc:sldChg chg="modSp add mod">
        <pc:chgData name="David Cowell" userId="8c854f7f-d1d6-4058-999d-8d33c997d9fc" providerId="ADAL" clId="{DFAA5C90-0166-4FF0-B069-5B093C0444ED}" dt="2024-02-19T22:15:59.219" v="2437" actId="20577"/>
        <pc:sldMkLst>
          <pc:docMk/>
          <pc:sldMk cId="964108053" sldId="364"/>
        </pc:sldMkLst>
        <pc:spChg chg="mod">
          <ac:chgData name="David Cowell" userId="8c854f7f-d1d6-4058-999d-8d33c997d9fc" providerId="ADAL" clId="{DFAA5C90-0166-4FF0-B069-5B093C0444ED}" dt="2024-02-19T22:15:59.219" v="2437" actId="20577"/>
          <ac:spMkLst>
            <pc:docMk/>
            <pc:sldMk cId="964108053" sldId="364"/>
            <ac:spMk id="3" creationId="{635DE60C-6043-6C78-5C8C-C26BF48A6F81}"/>
          </ac:spMkLst>
        </pc:spChg>
      </pc:sldChg>
      <pc:sldChg chg="new del">
        <pc:chgData name="David Cowell" userId="8c854f7f-d1d6-4058-999d-8d33c997d9fc" providerId="ADAL" clId="{DFAA5C90-0166-4FF0-B069-5B093C0444ED}" dt="2024-02-20T09:53:22.447" v="2566" actId="47"/>
        <pc:sldMkLst>
          <pc:docMk/>
          <pc:sldMk cId="2827233345" sldId="365"/>
        </pc:sldMkLst>
      </pc:sldChg>
      <pc:sldChg chg="modSp add mod">
        <pc:chgData name="David Cowell" userId="8c854f7f-d1d6-4058-999d-8d33c997d9fc" providerId="ADAL" clId="{DFAA5C90-0166-4FF0-B069-5B093C0444ED}" dt="2024-02-20T09:54:00.292" v="2599" actId="20577"/>
        <pc:sldMkLst>
          <pc:docMk/>
          <pc:sldMk cId="796351469" sldId="366"/>
        </pc:sldMkLst>
        <pc:spChg chg="mod">
          <ac:chgData name="David Cowell" userId="8c854f7f-d1d6-4058-999d-8d33c997d9fc" providerId="ADAL" clId="{DFAA5C90-0166-4FF0-B069-5B093C0444ED}" dt="2024-02-20T09:54:00.292" v="2599" actId="20577"/>
          <ac:spMkLst>
            <pc:docMk/>
            <pc:sldMk cId="796351469" sldId="366"/>
            <ac:spMk id="2" creationId="{90E262EC-AC57-3068-0A02-CBFB521EA874}"/>
          </ac:spMkLst>
        </pc:spChg>
        <pc:spChg chg="mod">
          <ac:chgData name="David Cowell" userId="8c854f7f-d1d6-4058-999d-8d33c997d9fc" providerId="ADAL" clId="{DFAA5C90-0166-4FF0-B069-5B093C0444ED}" dt="2024-02-20T09:53:54.943" v="2583"/>
          <ac:spMkLst>
            <pc:docMk/>
            <pc:sldMk cId="796351469" sldId="366"/>
            <ac:spMk id="3" creationId="{1B08C31F-C612-A43F-09ED-CDF0A6816617}"/>
          </ac:spMkLst>
        </pc:spChg>
      </pc:sldChg>
      <pc:sldChg chg="addSp delSp modSp new mod">
        <pc:chgData name="David Cowell" userId="8c854f7f-d1d6-4058-999d-8d33c997d9fc" providerId="ADAL" clId="{DFAA5C90-0166-4FF0-B069-5B093C0444ED}" dt="2024-02-20T12:29:20.181" v="3720" actId="20577"/>
        <pc:sldMkLst>
          <pc:docMk/>
          <pc:sldMk cId="388553448" sldId="367"/>
        </pc:sldMkLst>
        <pc:spChg chg="del mod">
          <ac:chgData name="David Cowell" userId="8c854f7f-d1d6-4058-999d-8d33c997d9fc" providerId="ADAL" clId="{DFAA5C90-0166-4FF0-B069-5B093C0444ED}" dt="2024-02-20T09:55:30.996" v="2604" actId="22"/>
          <ac:spMkLst>
            <pc:docMk/>
            <pc:sldMk cId="388553448" sldId="367"/>
            <ac:spMk id="2" creationId="{6050504E-F91F-BB47-E50B-E1205CE79085}"/>
          </ac:spMkLst>
        </pc:spChg>
        <pc:spChg chg="mod">
          <ac:chgData name="David Cowell" userId="8c854f7f-d1d6-4058-999d-8d33c997d9fc" providerId="ADAL" clId="{DFAA5C90-0166-4FF0-B069-5B093C0444ED}" dt="2024-02-20T12:29:20.181" v="3720" actId="20577"/>
          <ac:spMkLst>
            <pc:docMk/>
            <pc:sldMk cId="388553448" sldId="367"/>
            <ac:spMk id="3" creationId="{E9EF3758-3AEC-41F9-7EEE-F4025E7F13CB}"/>
          </ac:spMkLst>
        </pc:spChg>
        <pc:spChg chg="add mod">
          <ac:chgData name="David Cowell" userId="8c854f7f-d1d6-4058-999d-8d33c997d9fc" providerId="ADAL" clId="{DFAA5C90-0166-4FF0-B069-5B093C0444ED}" dt="2024-02-20T10:14:38.096" v="3218" actId="478"/>
          <ac:spMkLst>
            <pc:docMk/>
            <pc:sldMk cId="388553448" sldId="367"/>
            <ac:spMk id="9" creationId="{4BBE1371-C2B9-9056-1A5D-1A67C3B319B2}"/>
          </ac:spMkLst>
        </pc:spChg>
        <pc:picChg chg="add del mod ord">
          <ac:chgData name="David Cowell" userId="8c854f7f-d1d6-4058-999d-8d33c997d9fc" providerId="ADAL" clId="{DFAA5C90-0166-4FF0-B069-5B093C0444ED}" dt="2024-02-20T10:14:38.096" v="3218" actId="478"/>
          <ac:picMkLst>
            <pc:docMk/>
            <pc:sldMk cId="388553448" sldId="367"/>
            <ac:picMk id="5" creationId="{7547F5FF-0551-22FC-CFC3-2843D7E83382}"/>
          </ac:picMkLst>
        </pc:picChg>
        <pc:picChg chg="add mod">
          <ac:chgData name="David Cowell" userId="8c854f7f-d1d6-4058-999d-8d33c997d9fc" providerId="ADAL" clId="{DFAA5C90-0166-4FF0-B069-5B093C0444ED}" dt="2024-02-20T09:56:27.323" v="2669" actId="1038"/>
          <ac:picMkLst>
            <pc:docMk/>
            <pc:sldMk cId="388553448" sldId="367"/>
            <ac:picMk id="7" creationId="{C1281CE1-C6CB-CFEC-3A57-CB075387584F}"/>
          </ac:picMkLst>
        </pc:picChg>
        <pc:picChg chg="add mod">
          <ac:chgData name="David Cowell" userId="8c854f7f-d1d6-4058-999d-8d33c997d9fc" providerId="ADAL" clId="{DFAA5C90-0166-4FF0-B069-5B093C0444ED}" dt="2024-02-20T10:14:46.754" v="3248" actId="1038"/>
          <ac:picMkLst>
            <pc:docMk/>
            <pc:sldMk cId="388553448" sldId="367"/>
            <ac:picMk id="11" creationId="{E51437E6-B189-6DFD-01E3-044C5674C11C}"/>
          </ac:picMkLst>
        </pc:picChg>
      </pc:sldChg>
      <pc:sldChg chg="addSp delSp modSp add mod setBg">
        <pc:chgData name="David Cowell" userId="8c854f7f-d1d6-4058-999d-8d33c997d9fc" providerId="ADAL" clId="{DFAA5C90-0166-4FF0-B069-5B093C0444ED}" dt="2024-02-20T12:29:25.644" v="3723" actId="20577"/>
        <pc:sldMkLst>
          <pc:docMk/>
          <pc:sldMk cId="2928892968" sldId="368"/>
        </pc:sldMkLst>
        <pc:spChg chg="mod">
          <ac:chgData name="David Cowell" userId="8c854f7f-d1d6-4058-999d-8d33c997d9fc" providerId="ADAL" clId="{DFAA5C90-0166-4FF0-B069-5B093C0444ED}" dt="2024-02-20T12:29:25.644" v="3723" actId="20577"/>
          <ac:spMkLst>
            <pc:docMk/>
            <pc:sldMk cId="2928892968" sldId="368"/>
            <ac:spMk id="3" creationId="{9FC7CAE1-FB09-89B7-63F3-7E423F2F5B0A}"/>
          </ac:spMkLst>
        </pc:spChg>
        <pc:spChg chg="add mod">
          <ac:chgData name="David Cowell" userId="8c854f7f-d1d6-4058-999d-8d33c997d9fc" providerId="ADAL" clId="{DFAA5C90-0166-4FF0-B069-5B093C0444ED}" dt="2024-02-20T10:01:05.200" v="2769" actId="1076"/>
          <ac:spMkLst>
            <pc:docMk/>
            <pc:sldMk cId="2928892968" sldId="368"/>
            <ac:spMk id="8" creationId="{251C829A-5287-EC46-C172-C7E9AE9F5E6B}"/>
          </ac:spMkLst>
        </pc:spChg>
        <pc:spChg chg="add del mod">
          <ac:chgData name="David Cowell" userId="8c854f7f-d1d6-4058-999d-8d33c997d9fc" providerId="ADAL" clId="{DFAA5C90-0166-4FF0-B069-5B093C0444ED}" dt="2024-02-20T10:15:11.131" v="3254" actId="478"/>
          <ac:spMkLst>
            <pc:docMk/>
            <pc:sldMk cId="2928892968" sldId="368"/>
            <ac:spMk id="10" creationId="{6A8FBA13-7D7C-9F42-96F7-86B7FF575169}"/>
          </ac:spMkLst>
        </pc:spChg>
        <pc:grpChg chg="add mod topLvl">
          <ac:chgData name="David Cowell" userId="8c854f7f-d1d6-4058-999d-8d33c997d9fc" providerId="ADAL" clId="{DFAA5C90-0166-4FF0-B069-5B093C0444ED}" dt="2024-02-20T10:00:30.801" v="2762" actId="1035"/>
          <ac:grpSpMkLst>
            <pc:docMk/>
            <pc:sldMk cId="2928892968" sldId="368"/>
            <ac:grpSpMk id="2" creationId="{81AA239C-016C-E68F-26C3-3A3E887C96A2}"/>
          </ac:grpSpMkLst>
        </pc:grpChg>
        <pc:grpChg chg="add mod topLvl">
          <ac:chgData name="David Cowell" userId="8c854f7f-d1d6-4058-999d-8d33c997d9fc" providerId="ADAL" clId="{DFAA5C90-0166-4FF0-B069-5B093C0444ED}" dt="2024-02-20T10:00:28.736" v="2761" actId="1036"/>
          <ac:grpSpMkLst>
            <pc:docMk/>
            <pc:sldMk cId="2928892968" sldId="368"/>
            <ac:grpSpMk id="4" creationId="{AEF77F95-B25A-F130-8AAB-7196A994DAED}"/>
          </ac:grpSpMkLst>
        </pc:grpChg>
        <pc:grpChg chg="add del mod">
          <ac:chgData name="David Cowell" userId="8c854f7f-d1d6-4058-999d-8d33c997d9fc" providerId="ADAL" clId="{DFAA5C90-0166-4FF0-B069-5B093C0444ED}" dt="2024-02-20T09:59:42.109" v="2692" actId="165"/>
          <ac:grpSpMkLst>
            <pc:docMk/>
            <pc:sldMk cId="2928892968" sldId="368"/>
            <ac:grpSpMk id="6" creationId="{FBF59822-F98B-73C5-EAC4-DF8BB28AD32E}"/>
          </ac:grpSpMkLst>
        </pc:grpChg>
        <pc:picChg chg="del mod modCrop">
          <ac:chgData name="David Cowell" userId="8c854f7f-d1d6-4058-999d-8d33c997d9fc" providerId="ADAL" clId="{DFAA5C90-0166-4FF0-B069-5B093C0444ED}" dt="2024-02-20T10:14:53.174" v="3249" actId="478"/>
          <ac:picMkLst>
            <pc:docMk/>
            <pc:sldMk cId="2928892968" sldId="368"/>
            <ac:picMk id="5" creationId="{FDF7C734-A718-621D-B153-C6D163C23175}"/>
          </ac:picMkLst>
        </pc:picChg>
        <pc:picChg chg="mod">
          <ac:chgData name="David Cowell" userId="8c854f7f-d1d6-4058-999d-8d33c997d9fc" providerId="ADAL" clId="{DFAA5C90-0166-4FF0-B069-5B093C0444ED}" dt="2024-02-20T10:00:09.864" v="2697" actId="1076"/>
          <ac:picMkLst>
            <pc:docMk/>
            <pc:sldMk cId="2928892968" sldId="368"/>
            <ac:picMk id="7" creationId="{F45C5F2D-1AFC-8B1D-F0A2-9C0483F36AAD}"/>
          </ac:picMkLst>
        </pc:picChg>
        <pc:picChg chg="add mod ord modCrop">
          <ac:chgData name="David Cowell" userId="8c854f7f-d1d6-4058-999d-8d33c997d9fc" providerId="ADAL" clId="{DFAA5C90-0166-4FF0-B069-5B093C0444ED}" dt="2024-02-20T10:15:13.451" v="3257" actId="1038"/>
          <ac:picMkLst>
            <pc:docMk/>
            <pc:sldMk cId="2928892968" sldId="368"/>
            <ac:picMk id="11" creationId="{DE375580-86C7-C6EA-6271-47706C9A7280}"/>
          </ac:picMkLst>
        </pc:picChg>
        <pc:picChg chg="add mod">
          <ac:chgData name="David Cowell" userId="8c854f7f-d1d6-4058-999d-8d33c997d9fc" providerId="ADAL" clId="{DFAA5C90-0166-4FF0-B069-5B093C0444ED}" dt="2024-02-20T10:00:30.801" v="2762" actId="1035"/>
          <ac:picMkLst>
            <pc:docMk/>
            <pc:sldMk cId="2928892968" sldId="368"/>
            <ac:picMk id="1027" creationId="{BB3E83E0-2C57-1B05-3157-C49F7B535B0C}"/>
          </ac:picMkLst>
        </pc:picChg>
        <pc:picChg chg="add mod">
          <ac:chgData name="David Cowell" userId="8c854f7f-d1d6-4058-999d-8d33c997d9fc" providerId="ADAL" clId="{DFAA5C90-0166-4FF0-B069-5B093C0444ED}" dt="2024-02-20T10:00:30.801" v="2762" actId="1035"/>
          <ac:picMkLst>
            <pc:docMk/>
            <pc:sldMk cId="2928892968" sldId="368"/>
            <ac:picMk id="1028" creationId="{0118B53A-4522-39CD-F639-1209E6014F88}"/>
          </ac:picMkLst>
        </pc:picChg>
        <pc:picChg chg="add mod">
          <ac:chgData name="David Cowell" userId="8c854f7f-d1d6-4058-999d-8d33c997d9fc" providerId="ADAL" clId="{DFAA5C90-0166-4FF0-B069-5B093C0444ED}" dt="2024-02-20T10:00:30.801" v="2762" actId="1035"/>
          <ac:picMkLst>
            <pc:docMk/>
            <pc:sldMk cId="2928892968" sldId="368"/>
            <ac:picMk id="1029" creationId="{C844FDCB-E2D5-B931-9021-9D6497EADD0C}"/>
          </ac:picMkLst>
        </pc:picChg>
        <pc:picChg chg="add mod">
          <ac:chgData name="David Cowell" userId="8c854f7f-d1d6-4058-999d-8d33c997d9fc" providerId="ADAL" clId="{DFAA5C90-0166-4FF0-B069-5B093C0444ED}" dt="2024-02-20T10:00:30.801" v="2762" actId="1035"/>
          <ac:picMkLst>
            <pc:docMk/>
            <pc:sldMk cId="2928892968" sldId="368"/>
            <ac:picMk id="1030" creationId="{46A865B6-4514-4AB6-D2EC-CFA86DC93E6B}"/>
          </ac:picMkLst>
        </pc:picChg>
        <pc:picChg chg="add mod">
          <ac:chgData name="David Cowell" userId="8c854f7f-d1d6-4058-999d-8d33c997d9fc" providerId="ADAL" clId="{DFAA5C90-0166-4FF0-B069-5B093C0444ED}" dt="2024-02-20T10:00:30.801" v="2762" actId="1035"/>
          <ac:picMkLst>
            <pc:docMk/>
            <pc:sldMk cId="2928892968" sldId="368"/>
            <ac:picMk id="1031" creationId="{CF316863-8CC9-45D5-D119-FF4380E876CB}"/>
          </ac:picMkLst>
        </pc:picChg>
        <pc:picChg chg="add mod">
          <ac:chgData name="David Cowell" userId="8c854f7f-d1d6-4058-999d-8d33c997d9fc" providerId="ADAL" clId="{DFAA5C90-0166-4FF0-B069-5B093C0444ED}" dt="2024-02-20T10:00:30.801" v="2762" actId="1035"/>
          <ac:picMkLst>
            <pc:docMk/>
            <pc:sldMk cId="2928892968" sldId="368"/>
            <ac:picMk id="1032" creationId="{67341C77-AF88-AEB0-5B51-E0F6540DE16D}"/>
          </ac:picMkLst>
        </pc:picChg>
        <pc:picChg chg="add mod">
          <ac:chgData name="David Cowell" userId="8c854f7f-d1d6-4058-999d-8d33c997d9fc" providerId="ADAL" clId="{DFAA5C90-0166-4FF0-B069-5B093C0444ED}" dt="2024-02-20T10:00:30.801" v="2762" actId="1035"/>
          <ac:picMkLst>
            <pc:docMk/>
            <pc:sldMk cId="2928892968" sldId="368"/>
            <ac:picMk id="1033" creationId="{3745239E-A0E3-96AF-0A5D-05389349EF7D}"/>
          </ac:picMkLst>
        </pc:picChg>
        <pc:picChg chg="add mod">
          <ac:chgData name="David Cowell" userId="8c854f7f-d1d6-4058-999d-8d33c997d9fc" providerId="ADAL" clId="{DFAA5C90-0166-4FF0-B069-5B093C0444ED}" dt="2024-02-20T10:00:30.801" v="2762" actId="1035"/>
          <ac:picMkLst>
            <pc:docMk/>
            <pc:sldMk cId="2928892968" sldId="368"/>
            <ac:picMk id="1034" creationId="{2E1CA6B6-2F43-7AB8-11BA-363C982CE167}"/>
          </ac:picMkLst>
        </pc:picChg>
        <pc:picChg chg="add mod">
          <ac:chgData name="David Cowell" userId="8c854f7f-d1d6-4058-999d-8d33c997d9fc" providerId="ADAL" clId="{DFAA5C90-0166-4FF0-B069-5B093C0444ED}" dt="2024-02-20T10:00:30.801" v="2762" actId="1035"/>
          <ac:picMkLst>
            <pc:docMk/>
            <pc:sldMk cId="2928892968" sldId="368"/>
            <ac:picMk id="1035" creationId="{2A703D33-0429-7706-FF37-B026DF6E45D6}"/>
          </ac:picMkLst>
        </pc:picChg>
        <pc:picChg chg="add mod">
          <ac:chgData name="David Cowell" userId="8c854f7f-d1d6-4058-999d-8d33c997d9fc" providerId="ADAL" clId="{DFAA5C90-0166-4FF0-B069-5B093C0444ED}" dt="2024-02-20T10:00:30.801" v="2762" actId="1035"/>
          <ac:picMkLst>
            <pc:docMk/>
            <pc:sldMk cId="2928892968" sldId="368"/>
            <ac:picMk id="1036" creationId="{7EAECDFC-1D7A-3054-A43A-7A9B155322B5}"/>
          </ac:picMkLst>
        </pc:picChg>
        <pc:picChg chg="add mod">
          <ac:chgData name="David Cowell" userId="8c854f7f-d1d6-4058-999d-8d33c997d9fc" providerId="ADAL" clId="{DFAA5C90-0166-4FF0-B069-5B093C0444ED}" dt="2024-02-20T10:00:28.736" v="2761" actId="1036"/>
          <ac:picMkLst>
            <pc:docMk/>
            <pc:sldMk cId="2928892968" sldId="368"/>
            <ac:picMk id="1038" creationId="{F0E3B617-D415-0421-64A3-7C521E6EEE81}"/>
          </ac:picMkLst>
        </pc:picChg>
        <pc:picChg chg="add mod">
          <ac:chgData name="David Cowell" userId="8c854f7f-d1d6-4058-999d-8d33c997d9fc" providerId="ADAL" clId="{DFAA5C90-0166-4FF0-B069-5B093C0444ED}" dt="2024-02-20T10:00:28.736" v="2761" actId="1036"/>
          <ac:picMkLst>
            <pc:docMk/>
            <pc:sldMk cId="2928892968" sldId="368"/>
            <ac:picMk id="1039" creationId="{CB75F0A8-D348-F962-0B1A-257D88DC7C47}"/>
          </ac:picMkLst>
        </pc:picChg>
        <pc:picChg chg="add mod">
          <ac:chgData name="David Cowell" userId="8c854f7f-d1d6-4058-999d-8d33c997d9fc" providerId="ADAL" clId="{DFAA5C90-0166-4FF0-B069-5B093C0444ED}" dt="2024-02-20T10:00:28.736" v="2761" actId="1036"/>
          <ac:picMkLst>
            <pc:docMk/>
            <pc:sldMk cId="2928892968" sldId="368"/>
            <ac:picMk id="1040" creationId="{4D2687D0-32EF-CD25-982D-85D9F84A622D}"/>
          </ac:picMkLst>
        </pc:picChg>
        <pc:picChg chg="add mod">
          <ac:chgData name="David Cowell" userId="8c854f7f-d1d6-4058-999d-8d33c997d9fc" providerId="ADAL" clId="{DFAA5C90-0166-4FF0-B069-5B093C0444ED}" dt="2024-02-20T10:00:28.736" v="2761" actId="1036"/>
          <ac:picMkLst>
            <pc:docMk/>
            <pc:sldMk cId="2928892968" sldId="368"/>
            <ac:picMk id="1041" creationId="{74E2BC76-8606-61C6-F1BD-BC3675FB1122}"/>
          </ac:picMkLst>
        </pc:picChg>
        <pc:picChg chg="add mod">
          <ac:chgData name="David Cowell" userId="8c854f7f-d1d6-4058-999d-8d33c997d9fc" providerId="ADAL" clId="{DFAA5C90-0166-4FF0-B069-5B093C0444ED}" dt="2024-02-20T10:00:28.736" v="2761" actId="1036"/>
          <ac:picMkLst>
            <pc:docMk/>
            <pc:sldMk cId="2928892968" sldId="368"/>
            <ac:picMk id="1042" creationId="{2200BFF6-BBF7-75AB-8B3D-E6A78B2DCA0D}"/>
          </ac:picMkLst>
        </pc:picChg>
        <pc:picChg chg="add mod">
          <ac:chgData name="David Cowell" userId="8c854f7f-d1d6-4058-999d-8d33c997d9fc" providerId="ADAL" clId="{DFAA5C90-0166-4FF0-B069-5B093C0444ED}" dt="2024-02-20T10:00:28.736" v="2761" actId="1036"/>
          <ac:picMkLst>
            <pc:docMk/>
            <pc:sldMk cId="2928892968" sldId="368"/>
            <ac:picMk id="1043" creationId="{6A214B12-D1C0-4F1C-8AA6-5665F9CE2155}"/>
          </ac:picMkLst>
        </pc:picChg>
      </pc:sldChg>
      <pc:sldChg chg="addSp delSp modSp add del mod">
        <pc:chgData name="David Cowell" userId="8c854f7f-d1d6-4058-999d-8d33c997d9fc" providerId="ADAL" clId="{DFAA5C90-0166-4FF0-B069-5B093C0444ED}" dt="2024-02-20T09:56:13.729" v="2661" actId="47"/>
        <pc:sldMkLst>
          <pc:docMk/>
          <pc:sldMk cId="3721710396" sldId="368"/>
        </pc:sldMkLst>
        <pc:spChg chg="add mod">
          <ac:chgData name="David Cowell" userId="8c854f7f-d1d6-4058-999d-8d33c997d9fc" providerId="ADAL" clId="{DFAA5C90-0166-4FF0-B069-5B093C0444ED}" dt="2024-02-20T09:56:11.583" v="2660" actId="478"/>
          <ac:spMkLst>
            <pc:docMk/>
            <pc:sldMk cId="3721710396" sldId="368"/>
            <ac:spMk id="4" creationId="{A82A9FEB-1D57-63D4-466C-396322A9754C}"/>
          </ac:spMkLst>
        </pc:spChg>
        <pc:picChg chg="del">
          <ac:chgData name="David Cowell" userId="8c854f7f-d1d6-4058-999d-8d33c997d9fc" providerId="ADAL" clId="{DFAA5C90-0166-4FF0-B069-5B093C0444ED}" dt="2024-02-20T09:56:11.583" v="2660" actId="478"/>
          <ac:picMkLst>
            <pc:docMk/>
            <pc:sldMk cId="3721710396" sldId="368"/>
            <ac:picMk id="5" creationId="{03BAF5DF-AF04-1DE3-D62E-063D075C0325}"/>
          </ac:picMkLst>
        </pc:picChg>
      </pc:sldChg>
      <pc:sldChg chg="addSp delSp modSp new mod">
        <pc:chgData name="David Cowell" userId="8c854f7f-d1d6-4058-999d-8d33c997d9fc" providerId="ADAL" clId="{DFAA5C90-0166-4FF0-B069-5B093C0444ED}" dt="2024-02-20T12:29:31.053" v="3726" actId="20577"/>
        <pc:sldMkLst>
          <pc:docMk/>
          <pc:sldMk cId="759495509" sldId="369"/>
        </pc:sldMkLst>
        <pc:spChg chg="del">
          <ac:chgData name="David Cowell" userId="8c854f7f-d1d6-4058-999d-8d33c997d9fc" providerId="ADAL" clId="{DFAA5C90-0166-4FF0-B069-5B093C0444ED}" dt="2024-02-20T10:01:24.831" v="2771" actId="22"/>
          <ac:spMkLst>
            <pc:docMk/>
            <pc:sldMk cId="759495509" sldId="369"/>
            <ac:spMk id="2" creationId="{CE5A19D3-5032-B82C-47E0-FAF9C79BFFD7}"/>
          </ac:spMkLst>
        </pc:spChg>
        <pc:spChg chg="mod">
          <ac:chgData name="David Cowell" userId="8c854f7f-d1d6-4058-999d-8d33c997d9fc" providerId="ADAL" clId="{DFAA5C90-0166-4FF0-B069-5B093C0444ED}" dt="2024-02-20T12:29:31.053" v="3726" actId="20577"/>
          <ac:spMkLst>
            <pc:docMk/>
            <pc:sldMk cId="759495509" sldId="369"/>
            <ac:spMk id="3" creationId="{2D517F64-87AE-0CDA-CC79-48A3AF18DAA4}"/>
          </ac:spMkLst>
        </pc:spChg>
        <pc:spChg chg="add mod ord">
          <ac:chgData name="David Cowell" userId="8c854f7f-d1d6-4058-999d-8d33c997d9fc" providerId="ADAL" clId="{DFAA5C90-0166-4FF0-B069-5B093C0444ED}" dt="2024-02-20T10:19:35.169" v="3526" actId="1076"/>
          <ac:spMkLst>
            <pc:docMk/>
            <pc:sldMk cId="759495509" sldId="369"/>
            <ac:spMk id="25" creationId="{03ACE4C8-89A4-B7D2-36B4-DAEC88BD6742}"/>
          </ac:spMkLst>
        </pc:spChg>
        <pc:spChg chg="add del mod">
          <ac:chgData name="David Cowell" userId="8c854f7f-d1d6-4058-999d-8d33c997d9fc" providerId="ADAL" clId="{DFAA5C90-0166-4FF0-B069-5B093C0444ED}" dt="2024-02-20T10:16:28.353" v="3273" actId="478"/>
          <ac:spMkLst>
            <pc:docMk/>
            <pc:sldMk cId="759495509" sldId="369"/>
            <ac:spMk id="30" creationId="{06248B71-A36E-26EE-1110-65C673D3EE8E}"/>
          </ac:spMkLst>
        </pc:spChg>
        <pc:grpChg chg="add mod">
          <ac:chgData name="David Cowell" userId="8c854f7f-d1d6-4058-999d-8d33c997d9fc" providerId="ADAL" clId="{DFAA5C90-0166-4FF0-B069-5B093C0444ED}" dt="2024-02-20T10:04:03.462" v="2914" actId="1036"/>
          <ac:grpSpMkLst>
            <pc:docMk/>
            <pc:sldMk cId="759495509" sldId="369"/>
            <ac:grpSpMk id="7" creationId="{A09A76BE-C9C0-1D85-02BF-A44C1D9E8021}"/>
          </ac:grpSpMkLst>
        </pc:grpChg>
        <pc:grpChg chg="add mod">
          <ac:chgData name="David Cowell" userId="8c854f7f-d1d6-4058-999d-8d33c997d9fc" providerId="ADAL" clId="{DFAA5C90-0166-4FF0-B069-5B093C0444ED}" dt="2024-02-20T10:04:03.462" v="2914" actId="1036"/>
          <ac:grpSpMkLst>
            <pc:docMk/>
            <pc:sldMk cId="759495509" sldId="369"/>
            <ac:grpSpMk id="18" creationId="{56CAAA54-4A4E-A1C8-99E8-5BD686711683}"/>
          </ac:grpSpMkLst>
        </pc:grpChg>
        <pc:picChg chg="add del mod ord">
          <ac:chgData name="David Cowell" userId="8c854f7f-d1d6-4058-999d-8d33c997d9fc" providerId="ADAL" clId="{DFAA5C90-0166-4FF0-B069-5B093C0444ED}" dt="2024-02-20T10:16:25.038" v="3272" actId="478"/>
          <ac:picMkLst>
            <pc:docMk/>
            <pc:sldMk cId="759495509" sldId="369"/>
            <ac:picMk id="5" creationId="{0DC4F4F2-E3B9-5EA3-20F3-676081C46AC9}"/>
          </ac:picMkLst>
        </pc:picChg>
        <pc:picChg chg="add del mod ord">
          <ac:chgData name="David Cowell" userId="8c854f7f-d1d6-4058-999d-8d33c997d9fc" providerId="ADAL" clId="{DFAA5C90-0166-4FF0-B069-5B093C0444ED}" dt="2024-02-20T10:15:19.522" v="3258" actId="478"/>
          <ac:picMkLst>
            <pc:docMk/>
            <pc:sldMk cId="759495509" sldId="369"/>
            <ac:picMk id="6" creationId="{72EA26C1-0FEE-82A4-BD02-AB6FB508DDA5}"/>
          </ac:picMkLst>
        </pc:picChg>
        <pc:picChg chg="mod">
          <ac:chgData name="David Cowell" userId="8c854f7f-d1d6-4058-999d-8d33c997d9fc" providerId="ADAL" clId="{DFAA5C90-0166-4FF0-B069-5B093C0444ED}" dt="2024-02-20T10:04:03.462" v="2914" actId="1036"/>
          <ac:picMkLst>
            <pc:docMk/>
            <pc:sldMk cId="759495509" sldId="369"/>
            <ac:picMk id="8" creationId="{DB25549A-6DF3-E733-FE00-D36EC3632A10}"/>
          </ac:picMkLst>
        </pc:picChg>
        <pc:picChg chg="mod">
          <ac:chgData name="David Cowell" userId="8c854f7f-d1d6-4058-999d-8d33c997d9fc" providerId="ADAL" clId="{DFAA5C90-0166-4FF0-B069-5B093C0444ED}" dt="2024-02-20T10:04:03.462" v="2914" actId="1036"/>
          <ac:picMkLst>
            <pc:docMk/>
            <pc:sldMk cId="759495509" sldId="369"/>
            <ac:picMk id="9" creationId="{4733A055-C17E-AA94-C894-105D4E854790}"/>
          </ac:picMkLst>
        </pc:picChg>
        <pc:picChg chg="mod">
          <ac:chgData name="David Cowell" userId="8c854f7f-d1d6-4058-999d-8d33c997d9fc" providerId="ADAL" clId="{DFAA5C90-0166-4FF0-B069-5B093C0444ED}" dt="2024-02-20T10:04:03.462" v="2914" actId="1036"/>
          <ac:picMkLst>
            <pc:docMk/>
            <pc:sldMk cId="759495509" sldId="369"/>
            <ac:picMk id="10" creationId="{A177D11E-9E31-8679-1429-51B3BBC20273}"/>
          </ac:picMkLst>
        </pc:picChg>
        <pc:picChg chg="mod">
          <ac:chgData name="David Cowell" userId="8c854f7f-d1d6-4058-999d-8d33c997d9fc" providerId="ADAL" clId="{DFAA5C90-0166-4FF0-B069-5B093C0444ED}" dt="2024-02-20T10:04:03.462" v="2914" actId="1036"/>
          <ac:picMkLst>
            <pc:docMk/>
            <pc:sldMk cId="759495509" sldId="369"/>
            <ac:picMk id="11" creationId="{E8F637BE-28C6-A48A-B6D0-D1F3D40CD7DF}"/>
          </ac:picMkLst>
        </pc:picChg>
        <pc:picChg chg="mod">
          <ac:chgData name="David Cowell" userId="8c854f7f-d1d6-4058-999d-8d33c997d9fc" providerId="ADAL" clId="{DFAA5C90-0166-4FF0-B069-5B093C0444ED}" dt="2024-02-20T10:04:03.462" v="2914" actId="1036"/>
          <ac:picMkLst>
            <pc:docMk/>
            <pc:sldMk cId="759495509" sldId="369"/>
            <ac:picMk id="12" creationId="{045E650B-59D4-0354-2CA3-5F1F621402EB}"/>
          </ac:picMkLst>
        </pc:picChg>
        <pc:picChg chg="mod">
          <ac:chgData name="David Cowell" userId="8c854f7f-d1d6-4058-999d-8d33c997d9fc" providerId="ADAL" clId="{DFAA5C90-0166-4FF0-B069-5B093C0444ED}" dt="2024-02-20T10:04:03.462" v="2914" actId="1036"/>
          <ac:picMkLst>
            <pc:docMk/>
            <pc:sldMk cId="759495509" sldId="369"/>
            <ac:picMk id="13" creationId="{29E6345A-DCEC-2F5E-ADCA-CDFAA480C803}"/>
          </ac:picMkLst>
        </pc:picChg>
        <pc:picChg chg="mod">
          <ac:chgData name="David Cowell" userId="8c854f7f-d1d6-4058-999d-8d33c997d9fc" providerId="ADAL" clId="{DFAA5C90-0166-4FF0-B069-5B093C0444ED}" dt="2024-02-20T10:04:03.462" v="2914" actId="1036"/>
          <ac:picMkLst>
            <pc:docMk/>
            <pc:sldMk cId="759495509" sldId="369"/>
            <ac:picMk id="14" creationId="{96BD32D0-1CD7-2A7A-8CE0-4E4EF4E131EC}"/>
          </ac:picMkLst>
        </pc:picChg>
        <pc:picChg chg="mod">
          <ac:chgData name="David Cowell" userId="8c854f7f-d1d6-4058-999d-8d33c997d9fc" providerId="ADAL" clId="{DFAA5C90-0166-4FF0-B069-5B093C0444ED}" dt="2024-02-20T10:04:03.462" v="2914" actId="1036"/>
          <ac:picMkLst>
            <pc:docMk/>
            <pc:sldMk cId="759495509" sldId="369"/>
            <ac:picMk id="15" creationId="{4D07F3FB-E5BD-EE18-970F-F076BC0E9AB4}"/>
          </ac:picMkLst>
        </pc:picChg>
        <pc:picChg chg="mod">
          <ac:chgData name="David Cowell" userId="8c854f7f-d1d6-4058-999d-8d33c997d9fc" providerId="ADAL" clId="{DFAA5C90-0166-4FF0-B069-5B093C0444ED}" dt="2024-02-20T10:04:03.462" v="2914" actId="1036"/>
          <ac:picMkLst>
            <pc:docMk/>
            <pc:sldMk cId="759495509" sldId="369"/>
            <ac:picMk id="16" creationId="{1BCD7D26-799D-C88A-6097-264F73E19812}"/>
          </ac:picMkLst>
        </pc:picChg>
        <pc:picChg chg="mod">
          <ac:chgData name="David Cowell" userId="8c854f7f-d1d6-4058-999d-8d33c997d9fc" providerId="ADAL" clId="{DFAA5C90-0166-4FF0-B069-5B093C0444ED}" dt="2024-02-20T10:04:03.462" v="2914" actId="1036"/>
          <ac:picMkLst>
            <pc:docMk/>
            <pc:sldMk cId="759495509" sldId="369"/>
            <ac:picMk id="17" creationId="{6413553C-A581-B69F-8FC6-5A645DD13041}"/>
          </ac:picMkLst>
        </pc:picChg>
        <pc:picChg chg="mod">
          <ac:chgData name="David Cowell" userId="8c854f7f-d1d6-4058-999d-8d33c997d9fc" providerId="ADAL" clId="{DFAA5C90-0166-4FF0-B069-5B093C0444ED}" dt="2024-02-20T10:04:03.462" v="2914" actId="1036"/>
          <ac:picMkLst>
            <pc:docMk/>
            <pc:sldMk cId="759495509" sldId="369"/>
            <ac:picMk id="19" creationId="{F6488B4A-F4A6-A434-2BB9-E4BCF29CBAEB}"/>
          </ac:picMkLst>
        </pc:picChg>
        <pc:picChg chg="mod">
          <ac:chgData name="David Cowell" userId="8c854f7f-d1d6-4058-999d-8d33c997d9fc" providerId="ADAL" clId="{DFAA5C90-0166-4FF0-B069-5B093C0444ED}" dt="2024-02-20T10:04:03.462" v="2914" actId="1036"/>
          <ac:picMkLst>
            <pc:docMk/>
            <pc:sldMk cId="759495509" sldId="369"/>
            <ac:picMk id="20" creationId="{10D5CC08-6909-8859-C963-D0FDACC3EC8A}"/>
          </ac:picMkLst>
        </pc:picChg>
        <pc:picChg chg="mod">
          <ac:chgData name="David Cowell" userId="8c854f7f-d1d6-4058-999d-8d33c997d9fc" providerId="ADAL" clId="{DFAA5C90-0166-4FF0-B069-5B093C0444ED}" dt="2024-02-20T10:04:03.462" v="2914" actId="1036"/>
          <ac:picMkLst>
            <pc:docMk/>
            <pc:sldMk cId="759495509" sldId="369"/>
            <ac:picMk id="21" creationId="{515A6D03-F084-5C86-BE9B-2F656A6778F6}"/>
          </ac:picMkLst>
        </pc:picChg>
        <pc:picChg chg="mod">
          <ac:chgData name="David Cowell" userId="8c854f7f-d1d6-4058-999d-8d33c997d9fc" providerId="ADAL" clId="{DFAA5C90-0166-4FF0-B069-5B093C0444ED}" dt="2024-02-20T10:04:03.462" v="2914" actId="1036"/>
          <ac:picMkLst>
            <pc:docMk/>
            <pc:sldMk cId="759495509" sldId="369"/>
            <ac:picMk id="22" creationId="{49E5C7D5-46C9-C0D2-AA71-01EE00B25327}"/>
          </ac:picMkLst>
        </pc:picChg>
        <pc:picChg chg="mod">
          <ac:chgData name="David Cowell" userId="8c854f7f-d1d6-4058-999d-8d33c997d9fc" providerId="ADAL" clId="{DFAA5C90-0166-4FF0-B069-5B093C0444ED}" dt="2024-02-20T10:04:03.462" v="2914" actId="1036"/>
          <ac:picMkLst>
            <pc:docMk/>
            <pc:sldMk cId="759495509" sldId="369"/>
            <ac:picMk id="23" creationId="{5DAE16B7-0CBE-6126-675C-5925EE65A792}"/>
          </ac:picMkLst>
        </pc:picChg>
        <pc:picChg chg="mod">
          <ac:chgData name="David Cowell" userId="8c854f7f-d1d6-4058-999d-8d33c997d9fc" providerId="ADAL" clId="{DFAA5C90-0166-4FF0-B069-5B093C0444ED}" dt="2024-02-20T10:04:03.462" v="2914" actId="1036"/>
          <ac:picMkLst>
            <pc:docMk/>
            <pc:sldMk cId="759495509" sldId="369"/>
            <ac:picMk id="24" creationId="{46B9DC22-D493-8E2E-514A-5F59C104130F}"/>
          </ac:picMkLst>
        </pc:picChg>
        <pc:picChg chg="add mod ord">
          <ac:chgData name="David Cowell" userId="8c854f7f-d1d6-4058-999d-8d33c997d9fc" providerId="ADAL" clId="{DFAA5C90-0166-4FF0-B069-5B093C0444ED}" dt="2024-02-20T10:15:22.062" v="3260" actId="167"/>
          <ac:picMkLst>
            <pc:docMk/>
            <pc:sldMk cId="759495509" sldId="369"/>
            <ac:picMk id="26" creationId="{A719AEED-EDEE-813A-8814-597BC7824556}"/>
          </ac:picMkLst>
        </pc:picChg>
        <pc:picChg chg="add mod ord">
          <ac:chgData name="David Cowell" userId="8c854f7f-d1d6-4058-999d-8d33c997d9fc" providerId="ADAL" clId="{DFAA5C90-0166-4FF0-B069-5B093C0444ED}" dt="2024-02-20T10:17:02.568" v="3329" actId="1037"/>
          <ac:picMkLst>
            <pc:docMk/>
            <pc:sldMk cId="759495509" sldId="369"/>
            <ac:picMk id="28" creationId="{F87CF6DE-6671-F795-3836-A981F63372D2}"/>
          </ac:picMkLst>
        </pc:picChg>
      </pc:sldChg>
      <pc:sldChg chg="new del">
        <pc:chgData name="David Cowell" userId="8c854f7f-d1d6-4058-999d-8d33c997d9fc" providerId="ADAL" clId="{DFAA5C90-0166-4FF0-B069-5B093C0444ED}" dt="2024-02-20T10:04:51.286" v="2917" actId="47"/>
        <pc:sldMkLst>
          <pc:docMk/>
          <pc:sldMk cId="3421666970" sldId="370"/>
        </pc:sldMkLst>
      </pc:sldChg>
      <pc:sldChg chg="addSp delSp modSp new mod chgLayout">
        <pc:chgData name="David Cowell" userId="8c854f7f-d1d6-4058-999d-8d33c997d9fc" providerId="ADAL" clId="{DFAA5C90-0166-4FF0-B069-5B093C0444ED}" dt="2024-02-20T11:09:35.879" v="3645" actId="20577"/>
        <pc:sldMkLst>
          <pc:docMk/>
          <pc:sldMk cId="4000009689" sldId="370"/>
        </pc:sldMkLst>
        <pc:spChg chg="del mod ord">
          <ac:chgData name="David Cowell" userId="8c854f7f-d1d6-4058-999d-8d33c997d9fc" providerId="ADAL" clId="{DFAA5C90-0166-4FF0-B069-5B093C0444ED}" dt="2024-02-20T11:09:29.754" v="3620" actId="700"/>
          <ac:spMkLst>
            <pc:docMk/>
            <pc:sldMk cId="4000009689" sldId="370"/>
            <ac:spMk id="2" creationId="{E958DFD0-45A2-8F95-B541-AB8CB370AC0A}"/>
          </ac:spMkLst>
        </pc:spChg>
        <pc:spChg chg="del mod ord">
          <ac:chgData name="David Cowell" userId="8c854f7f-d1d6-4058-999d-8d33c997d9fc" providerId="ADAL" clId="{DFAA5C90-0166-4FF0-B069-5B093C0444ED}" dt="2024-02-20T11:09:29.754" v="3620" actId="700"/>
          <ac:spMkLst>
            <pc:docMk/>
            <pc:sldMk cId="4000009689" sldId="370"/>
            <ac:spMk id="3" creationId="{CBAA5C68-3715-C97C-2A28-872E2C9FB26B}"/>
          </ac:spMkLst>
        </pc:spChg>
        <pc:spChg chg="add mod ord">
          <ac:chgData name="David Cowell" userId="8c854f7f-d1d6-4058-999d-8d33c997d9fc" providerId="ADAL" clId="{DFAA5C90-0166-4FF0-B069-5B093C0444ED}" dt="2024-02-20T11:09:35.879" v="3645" actId="20577"/>
          <ac:spMkLst>
            <pc:docMk/>
            <pc:sldMk cId="4000009689" sldId="370"/>
            <ac:spMk id="4" creationId="{748E23FD-E2B7-FF89-6E7B-D9C1368FA002}"/>
          </ac:spMkLst>
        </pc:spChg>
        <pc:spChg chg="add mod ord">
          <ac:chgData name="David Cowell" userId="8c854f7f-d1d6-4058-999d-8d33c997d9fc" providerId="ADAL" clId="{DFAA5C90-0166-4FF0-B069-5B093C0444ED}" dt="2024-02-20T11:09:29.754" v="3620" actId="700"/>
          <ac:spMkLst>
            <pc:docMk/>
            <pc:sldMk cId="4000009689" sldId="370"/>
            <ac:spMk id="5" creationId="{F1D2886C-B137-C3E5-C27B-F4272EDD643E}"/>
          </ac:spMkLst>
        </pc:spChg>
        <pc:spChg chg="add mod ord">
          <ac:chgData name="David Cowell" userId="8c854f7f-d1d6-4058-999d-8d33c997d9fc" providerId="ADAL" clId="{DFAA5C90-0166-4FF0-B069-5B093C0444ED}" dt="2024-02-20T11:09:29.754" v="3620" actId="700"/>
          <ac:spMkLst>
            <pc:docMk/>
            <pc:sldMk cId="4000009689" sldId="370"/>
            <ac:spMk id="6" creationId="{7D5840A0-F40C-C33A-769B-687374229068}"/>
          </ac:spMkLst>
        </pc:spChg>
        <pc:spChg chg="add mod ord">
          <ac:chgData name="David Cowell" userId="8c854f7f-d1d6-4058-999d-8d33c997d9fc" providerId="ADAL" clId="{DFAA5C90-0166-4FF0-B069-5B093C0444ED}" dt="2024-02-20T11:09:29.754" v="3620" actId="700"/>
          <ac:spMkLst>
            <pc:docMk/>
            <pc:sldMk cId="4000009689" sldId="370"/>
            <ac:spMk id="7" creationId="{F9E91001-0411-1010-3CFA-C792F33E7BDA}"/>
          </ac:spMkLst>
        </pc:spChg>
      </pc:sldChg>
      <pc:sldChg chg="addSp delSp modSp new mod">
        <pc:chgData name="David Cowell" userId="8c854f7f-d1d6-4058-999d-8d33c997d9fc" providerId="ADAL" clId="{DFAA5C90-0166-4FF0-B069-5B093C0444ED}" dt="2024-02-20T12:44:04.333" v="4377" actId="1036"/>
        <pc:sldMkLst>
          <pc:docMk/>
          <pc:sldMk cId="573611961" sldId="371"/>
        </pc:sldMkLst>
        <pc:spChg chg="del">
          <ac:chgData name="David Cowell" userId="8c854f7f-d1d6-4058-999d-8d33c997d9fc" providerId="ADAL" clId="{DFAA5C90-0166-4FF0-B069-5B093C0444ED}" dt="2024-02-20T12:34:10.340" v="3731" actId="22"/>
          <ac:spMkLst>
            <pc:docMk/>
            <pc:sldMk cId="573611961" sldId="371"/>
            <ac:spMk id="2" creationId="{144DBA42-BB42-AF46-AA9D-3A2433D82965}"/>
          </ac:spMkLst>
        </pc:spChg>
        <pc:spChg chg="mod">
          <ac:chgData name="David Cowell" userId="8c854f7f-d1d6-4058-999d-8d33c997d9fc" providerId="ADAL" clId="{DFAA5C90-0166-4FF0-B069-5B093C0444ED}" dt="2024-02-20T12:33:32.778" v="3730"/>
          <ac:spMkLst>
            <pc:docMk/>
            <pc:sldMk cId="573611961" sldId="371"/>
            <ac:spMk id="3" creationId="{02C2390D-7BD3-9FF5-5E16-FA39CD2FD367}"/>
          </ac:spMkLst>
        </pc:spChg>
        <pc:spChg chg="add mod">
          <ac:chgData name="David Cowell" userId="8c854f7f-d1d6-4058-999d-8d33c997d9fc" providerId="ADAL" clId="{DFAA5C90-0166-4FF0-B069-5B093C0444ED}" dt="2024-02-20T12:40:40.461" v="3953" actId="1036"/>
          <ac:spMkLst>
            <pc:docMk/>
            <pc:sldMk cId="573611961" sldId="371"/>
            <ac:spMk id="8" creationId="{520603B5-D8B3-E2D3-1B2A-3BC1A9720B96}"/>
          </ac:spMkLst>
        </pc:spChg>
        <pc:spChg chg="add mod">
          <ac:chgData name="David Cowell" userId="8c854f7f-d1d6-4058-999d-8d33c997d9fc" providerId="ADAL" clId="{DFAA5C90-0166-4FF0-B069-5B093C0444ED}" dt="2024-02-20T12:40:49.247" v="3966" actId="6549"/>
          <ac:spMkLst>
            <pc:docMk/>
            <pc:sldMk cId="573611961" sldId="371"/>
            <ac:spMk id="11" creationId="{4E505593-2AD0-0B4E-790D-C78993746519}"/>
          </ac:spMkLst>
        </pc:spChg>
        <pc:spChg chg="add mod">
          <ac:chgData name="David Cowell" userId="8c854f7f-d1d6-4058-999d-8d33c997d9fc" providerId="ADAL" clId="{DFAA5C90-0166-4FF0-B069-5B093C0444ED}" dt="2024-02-20T12:41:45.223" v="4125" actId="20577"/>
          <ac:spMkLst>
            <pc:docMk/>
            <pc:sldMk cId="573611961" sldId="371"/>
            <ac:spMk id="13" creationId="{1CEB7122-3A83-E949-63C5-E36717A4DF6D}"/>
          </ac:spMkLst>
        </pc:spChg>
        <pc:spChg chg="add del mod">
          <ac:chgData name="David Cowell" userId="8c854f7f-d1d6-4058-999d-8d33c997d9fc" providerId="ADAL" clId="{DFAA5C90-0166-4FF0-B069-5B093C0444ED}" dt="2024-02-20T12:41:17.206" v="4074" actId="478"/>
          <ac:spMkLst>
            <pc:docMk/>
            <pc:sldMk cId="573611961" sldId="371"/>
            <ac:spMk id="15" creationId="{D12677A5-5E7C-3743-C309-D90857F11F97}"/>
          </ac:spMkLst>
        </pc:spChg>
        <pc:spChg chg="add mod">
          <ac:chgData name="David Cowell" userId="8c854f7f-d1d6-4058-999d-8d33c997d9fc" providerId="ADAL" clId="{DFAA5C90-0166-4FF0-B069-5B093C0444ED}" dt="2024-02-20T12:41:33.573" v="4089" actId="1035"/>
          <ac:spMkLst>
            <pc:docMk/>
            <pc:sldMk cId="573611961" sldId="371"/>
            <ac:spMk id="16" creationId="{D07E1E24-00E9-E46C-BF2A-27F2B5BA26E3}"/>
          </ac:spMkLst>
        </pc:spChg>
        <pc:spChg chg="add mod">
          <ac:chgData name="David Cowell" userId="8c854f7f-d1d6-4058-999d-8d33c997d9fc" providerId="ADAL" clId="{DFAA5C90-0166-4FF0-B069-5B093C0444ED}" dt="2024-02-20T12:43:57.863" v="4371" actId="20577"/>
          <ac:spMkLst>
            <pc:docMk/>
            <pc:sldMk cId="573611961" sldId="371"/>
            <ac:spMk id="18" creationId="{E5807C8D-F9C3-5A4F-8FFC-F2200AF5A2E4}"/>
          </ac:spMkLst>
        </pc:spChg>
        <pc:picChg chg="add mod ord">
          <ac:chgData name="David Cowell" userId="8c854f7f-d1d6-4058-999d-8d33c997d9fc" providerId="ADAL" clId="{DFAA5C90-0166-4FF0-B069-5B093C0444ED}" dt="2024-02-20T12:43:19.270" v="4277" actId="1076"/>
          <ac:picMkLst>
            <pc:docMk/>
            <pc:sldMk cId="573611961" sldId="371"/>
            <ac:picMk id="5" creationId="{A7F124DB-E781-CF93-B672-4162EE0B6C3B}"/>
          </ac:picMkLst>
        </pc:picChg>
        <pc:picChg chg="add del">
          <ac:chgData name="David Cowell" userId="8c854f7f-d1d6-4058-999d-8d33c997d9fc" providerId="ADAL" clId="{DFAA5C90-0166-4FF0-B069-5B093C0444ED}" dt="2024-02-20T12:37:41.652" v="3798" actId="21"/>
          <ac:picMkLst>
            <pc:docMk/>
            <pc:sldMk cId="573611961" sldId="371"/>
            <ac:picMk id="7" creationId="{0D6A1A40-7979-7C2F-00C2-AC2B838403DB}"/>
          </ac:picMkLst>
        </pc:picChg>
        <pc:cxnChg chg="add mod">
          <ac:chgData name="David Cowell" userId="8c854f7f-d1d6-4058-999d-8d33c997d9fc" providerId="ADAL" clId="{DFAA5C90-0166-4FF0-B069-5B093C0444ED}" dt="2024-02-20T12:40:40.461" v="3953" actId="1036"/>
          <ac:cxnSpMkLst>
            <pc:docMk/>
            <pc:sldMk cId="573611961" sldId="371"/>
            <ac:cxnSpMk id="9" creationId="{6C9C3517-71C8-2131-9112-354CE773624E}"/>
          </ac:cxnSpMkLst>
        </pc:cxnChg>
        <pc:cxnChg chg="add mod">
          <ac:chgData name="David Cowell" userId="8c854f7f-d1d6-4058-999d-8d33c997d9fc" providerId="ADAL" clId="{DFAA5C90-0166-4FF0-B069-5B093C0444ED}" dt="2024-02-20T12:40:49.247" v="3966" actId="6549"/>
          <ac:cxnSpMkLst>
            <pc:docMk/>
            <pc:sldMk cId="573611961" sldId="371"/>
            <ac:cxnSpMk id="12" creationId="{C10460ED-E505-D793-70A1-887739E4F68C}"/>
          </ac:cxnSpMkLst>
        </pc:cxnChg>
        <pc:cxnChg chg="add mod">
          <ac:chgData name="David Cowell" userId="8c854f7f-d1d6-4058-999d-8d33c997d9fc" providerId="ADAL" clId="{DFAA5C90-0166-4FF0-B069-5B093C0444ED}" dt="2024-02-20T12:41:45.223" v="4125" actId="20577"/>
          <ac:cxnSpMkLst>
            <pc:docMk/>
            <pc:sldMk cId="573611961" sldId="371"/>
            <ac:cxnSpMk id="14" creationId="{2EC17531-3E09-79A9-A95F-6EF9AB639AF3}"/>
          </ac:cxnSpMkLst>
        </pc:cxnChg>
        <pc:cxnChg chg="add mod">
          <ac:chgData name="David Cowell" userId="8c854f7f-d1d6-4058-999d-8d33c997d9fc" providerId="ADAL" clId="{DFAA5C90-0166-4FF0-B069-5B093C0444ED}" dt="2024-02-20T12:41:33.573" v="4089" actId="1035"/>
          <ac:cxnSpMkLst>
            <pc:docMk/>
            <pc:sldMk cId="573611961" sldId="371"/>
            <ac:cxnSpMk id="17" creationId="{21D0821C-1E8D-65F0-E0F8-69F61B8C6892}"/>
          </ac:cxnSpMkLst>
        </pc:cxnChg>
        <pc:cxnChg chg="add mod">
          <ac:chgData name="David Cowell" userId="8c854f7f-d1d6-4058-999d-8d33c997d9fc" providerId="ADAL" clId="{DFAA5C90-0166-4FF0-B069-5B093C0444ED}" dt="2024-02-20T12:44:04.333" v="4377" actId="1036"/>
          <ac:cxnSpMkLst>
            <pc:docMk/>
            <pc:sldMk cId="573611961" sldId="371"/>
            <ac:cxnSpMk id="19" creationId="{A4D8C6D8-27A6-9BD3-B895-992586B0E3BE}"/>
          </ac:cxnSpMkLst>
        </pc:cxnChg>
      </pc:sldChg>
      <pc:sldChg chg="addSp delSp modSp add del mod">
        <pc:chgData name="David Cowell" userId="8c854f7f-d1d6-4058-999d-8d33c997d9fc" providerId="ADAL" clId="{DFAA5C90-0166-4FF0-B069-5B093C0444ED}" dt="2024-02-20T10:15:51.420" v="3270" actId="47"/>
        <pc:sldMkLst>
          <pc:docMk/>
          <pc:sldMk cId="4195372754" sldId="371"/>
        </pc:sldMkLst>
        <pc:picChg chg="add mod ord">
          <ac:chgData name="David Cowell" userId="8c854f7f-d1d6-4058-999d-8d33c997d9fc" providerId="ADAL" clId="{DFAA5C90-0166-4FF0-B069-5B093C0444ED}" dt="2024-02-20T10:15:40.565" v="3264" actId="167"/>
          <ac:picMkLst>
            <pc:docMk/>
            <pc:sldMk cId="4195372754" sldId="371"/>
            <ac:picMk id="2" creationId="{9A90A023-999C-0CBB-8B87-7833D69D6100}"/>
          </ac:picMkLst>
        </pc:picChg>
        <pc:picChg chg="del">
          <ac:chgData name="David Cowell" userId="8c854f7f-d1d6-4058-999d-8d33c997d9fc" providerId="ADAL" clId="{DFAA5C90-0166-4FF0-B069-5B093C0444ED}" dt="2024-02-20T10:15:27.849" v="3261" actId="478"/>
          <ac:picMkLst>
            <pc:docMk/>
            <pc:sldMk cId="4195372754" sldId="371"/>
            <ac:picMk id="6" creationId="{4E61F19D-63BC-DFF8-CCAE-4E8028FF4046}"/>
          </ac:picMkLst>
        </pc:picChg>
      </pc:sldChg>
      <pc:sldChg chg="addSp delSp modSp new mod">
        <pc:chgData name="David Cowell" userId="8c854f7f-d1d6-4058-999d-8d33c997d9fc" providerId="ADAL" clId="{DFAA5C90-0166-4FF0-B069-5B093C0444ED}" dt="2024-02-20T12:39:21.711" v="3860" actId="478"/>
        <pc:sldMkLst>
          <pc:docMk/>
          <pc:sldMk cId="1421453783" sldId="372"/>
        </pc:sldMkLst>
        <pc:spChg chg="del">
          <ac:chgData name="David Cowell" userId="8c854f7f-d1d6-4058-999d-8d33c997d9fc" providerId="ADAL" clId="{DFAA5C90-0166-4FF0-B069-5B093C0444ED}" dt="2024-02-20T12:39:21.711" v="3860" actId="478"/>
          <ac:spMkLst>
            <pc:docMk/>
            <pc:sldMk cId="1421453783" sldId="372"/>
            <ac:spMk id="2" creationId="{2339D4F2-7C42-1A93-13E6-EA24249B3916}"/>
          </ac:spMkLst>
        </pc:spChg>
        <pc:spChg chg="mod">
          <ac:chgData name="David Cowell" userId="8c854f7f-d1d6-4058-999d-8d33c997d9fc" providerId="ADAL" clId="{DFAA5C90-0166-4FF0-B069-5B093C0444ED}" dt="2024-02-20T12:39:19.575" v="3859"/>
          <ac:spMkLst>
            <pc:docMk/>
            <pc:sldMk cId="1421453783" sldId="372"/>
            <ac:spMk id="3" creationId="{62125619-A5C3-0C60-58BF-166ED9B36AB7}"/>
          </ac:spMkLst>
        </pc:spChg>
        <pc:picChg chg="add mod">
          <ac:chgData name="David Cowell" userId="8c854f7f-d1d6-4058-999d-8d33c997d9fc" providerId="ADAL" clId="{DFAA5C90-0166-4FF0-B069-5B093C0444ED}" dt="2024-02-20T12:39:11.792" v="3858" actId="1035"/>
          <ac:picMkLst>
            <pc:docMk/>
            <pc:sldMk cId="1421453783" sldId="372"/>
            <ac:picMk id="5" creationId="{DE7DFC3A-4180-87FE-2038-08DCAFF1710E}"/>
          </ac:picMkLst>
        </pc:picChg>
        <pc:picChg chg="add mod">
          <ac:chgData name="David Cowell" userId="8c854f7f-d1d6-4058-999d-8d33c997d9fc" providerId="ADAL" clId="{DFAA5C90-0166-4FF0-B069-5B093C0444ED}" dt="2024-02-20T12:39:08.107" v="3820" actId="12788"/>
          <ac:picMkLst>
            <pc:docMk/>
            <pc:sldMk cId="1421453783" sldId="372"/>
            <ac:picMk id="7" creationId="{0D6A1A40-7979-7C2F-00C2-AC2B838403DB}"/>
          </ac:picMkLst>
        </pc:pic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Sheet1!$N$73:$N$167</cx:f>
        <cx:lvl ptCount="95" formatCode="General">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pt idx="50">1</cx:pt>
          <cx:pt idx="51">1</cx:pt>
          <cx:pt idx="52">1</cx:pt>
          <cx:pt idx="53">1</cx:pt>
          <cx:pt idx="54">10</cx:pt>
          <cx:pt idx="55">10</cx:pt>
          <cx:pt idx="56">10</cx:pt>
          <cx:pt idx="57">11</cx:pt>
          <cx:pt idx="58">12</cx:pt>
          <cx:pt idx="59">13</cx:pt>
          <cx:pt idx="60">13</cx:pt>
          <cx:pt idx="61">15</cx:pt>
          <cx:pt idx="62">2</cx:pt>
          <cx:pt idx="63">2</cx:pt>
          <cx:pt idx="64">2</cx:pt>
          <cx:pt idx="65">2</cx:pt>
          <cx:pt idx="66">2</cx:pt>
          <cx:pt idx="67">2</cx:pt>
          <cx:pt idx="68">21</cx:pt>
          <cx:pt idx="69">3</cx:pt>
          <cx:pt idx="70">3</cx:pt>
          <cx:pt idx="71">3</cx:pt>
          <cx:pt idx="72">3</cx:pt>
          <cx:pt idx="73">3</cx:pt>
          <cx:pt idx="74">4</cx:pt>
          <cx:pt idx="75">4</cx:pt>
          <cx:pt idx="76">4</cx:pt>
          <cx:pt idx="77">4</cx:pt>
          <cx:pt idx="78">4</cx:pt>
          <cx:pt idx="79">4</cx:pt>
          <cx:pt idx="80">5</cx:pt>
          <cx:pt idx="81">5</cx:pt>
          <cx:pt idx="82">5</cx:pt>
          <cx:pt idx="83">5</cx:pt>
          <cx:pt idx="84">5</cx:pt>
          <cx:pt idx="85">6</cx:pt>
          <cx:pt idx="86">6</cx:pt>
          <cx:pt idx="87">6</cx:pt>
          <cx:pt idx="88">7</cx:pt>
          <cx:pt idx="89">7</cx:pt>
          <cx:pt idx="90">8</cx:pt>
          <cx:pt idx="91">8</cx:pt>
          <cx:pt idx="92">9</cx:pt>
          <cx:pt idx="93">9</cx:pt>
          <cx:pt idx="94">9</cx:pt>
        </cx:lvl>
      </cx:numDim>
    </cx:data>
  </cx:chartData>
  <cx:chart>
    <cx:title pos="t" align="ctr" overlay="0">
      <cx:tx>
        <cx:txData>
          <cx:v>GitHub Unit 1 Commits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GitHub Unit 1 Commits</a:t>
          </a:r>
        </a:p>
      </cx:txPr>
    </cx:title>
    <cx:plotArea>
      <cx:plotAreaRegion>
        <cx:series layoutId="clusteredColumn" uniqueId="{6FB8085D-79E4-443A-ACF9-A4617CA7F050}">
          <cx:dataPt idx="0">
            <cx:spPr>
              <a:solidFill>
                <a:srgbClr val="FFC000"/>
              </a:solidFill>
            </cx:spPr>
          </cx:dataPt>
          <cx:dataId val="0"/>
          <cx:layoutPr>
            <cx:binning intervalClosed="r">
              <cx:binSize val="1"/>
            </cx:binning>
          </cx:layoutPr>
        </cx:series>
      </cx:plotAreaRegion>
      <cx:axis id="0">
        <cx:catScaling gapWidth="0"/>
        <cx:tickLabels/>
      </cx:axis>
      <cx:axis id="1">
        <cx:valScaling max="60"/>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5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dirty="0"/>
          </a:p>
        </p:txBody>
      </p:sp>
      <p:sp>
        <p:nvSpPr>
          <p:cNvPr id="135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5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50496D1B-06CB-4EDB-B2B3-C7717F9B9D79}" type="slidenum">
              <a:rPr lang="en-GB" altLang="en-US"/>
              <a:pPr>
                <a:defRPr/>
              </a:pPr>
              <a:t>‹#›</a:t>
            </a:fld>
            <a:endParaRPr lang="en-GB" altLang="en-US" dirty="0"/>
          </a:p>
        </p:txBody>
      </p:sp>
    </p:spTree>
    <p:extLst>
      <p:ext uri="{BB962C8B-B14F-4D97-AF65-F5344CB8AC3E}">
        <p14:creationId xmlns:p14="http://schemas.microsoft.com/office/powerpoint/2010/main" val="2054645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7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7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7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CE9ECBA5-E1CF-447D-A4E5-13ED89ABECBD}" type="slidenum">
              <a:rPr lang="en-GB" altLang="en-US"/>
              <a:pPr>
                <a:defRPr/>
              </a:pPr>
              <a:t>‹#›</a:t>
            </a:fld>
            <a:endParaRPr lang="en-GB" altLang="en-US" dirty="0"/>
          </a:p>
        </p:txBody>
      </p:sp>
    </p:spTree>
    <p:extLst>
      <p:ext uri="{BB962C8B-B14F-4D97-AF65-F5344CB8AC3E}">
        <p14:creationId xmlns:p14="http://schemas.microsoft.com/office/powerpoint/2010/main" val="25417354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89" algn="l" rtl="0" eaLnBrk="0" fontAlgn="base" hangingPunct="0">
      <a:spcBef>
        <a:spcPct val="30000"/>
      </a:spcBef>
      <a:spcAft>
        <a:spcPct val="0"/>
      </a:spcAft>
      <a:defRPr sz="1200" kern="1200">
        <a:solidFill>
          <a:schemeClr val="tx1"/>
        </a:solidFill>
        <a:latin typeface="Arial" charset="0"/>
        <a:ea typeface="+mn-ea"/>
        <a:cs typeface="+mn-cs"/>
      </a:defRPr>
    </a:lvl2pPr>
    <a:lvl3pPr marL="914377" algn="l" rtl="0" eaLnBrk="0" fontAlgn="base" hangingPunct="0">
      <a:spcBef>
        <a:spcPct val="30000"/>
      </a:spcBef>
      <a:spcAft>
        <a:spcPct val="0"/>
      </a:spcAft>
      <a:defRPr sz="1200" kern="1200">
        <a:solidFill>
          <a:schemeClr val="tx1"/>
        </a:solidFill>
        <a:latin typeface="Arial" charset="0"/>
        <a:ea typeface="+mn-ea"/>
        <a:cs typeface="+mn-cs"/>
      </a:defRPr>
    </a:lvl3pPr>
    <a:lvl4pPr marL="1371566" algn="l" rtl="0" eaLnBrk="0" fontAlgn="base" hangingPunct="0">
      <a:spcBef>
        <a:spcPct val="30000"/>
      </a:spcBef>
      <a:spcAft>
        <a:spcPct val="0"/>
      </a:spcAft>
      <a:defRPr sz="1200" kern="1200">
        <a:solidFill>
          <a:schemeClr val="tx1"/>
        </a:solidFill>
        <a:latin typeface="Arial" charset="0"/>
        <a:ea typeface="+mn-ea"/>
        <a:cs typeface="+mn-cs"/>
      </a:defRPr>
    </a:lvl4pPr>
    <a:lvl5pPr marL="1828754" algn="l" rtl="0" eaLnBrk="0" fontAlgn="base" hangingPunct="0">
      <a:spcBef>
        <a:spcPct val="30000"/>
      </a:spcBef>
      <a:spcAft>
        <a:spcPct val="0"/>
      </a:spcAft>
      <a:defRPr sz="1200" kern="1200">
        <a:solidFill>
          <a:schemeClr val="tx1"/>
        </a:solidFill>
        <a:latin typeface="Arial"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CE9ECBA5-E1CF-447D-A4E5-13ED89ABECBD}" type="slidenum">
              <a:rPr lang="en-GB" altLang="en-US" smtClean="0"/>
              <a:pPr>
                <a:defRPr/>
              </a:pPr>
              <a:t>1</a:t>
            </a:fld>
            <a:endParaRPr lang="en-GB" altLang="en-US" dirty="0"/>
          </a:p>
        </p:txBody>
      </p:sp>
    </p:spTree>
    <p:extLst>
      <p:ext uri="{BB962C8B-B14F-4D97-AF65-F5344CB8AC3E}">
        <p14:creationId xmlns:p14="http://schemas.microsoft.com/office/powerpoint/2010/main" val="11225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Accuracy and relationship of data valid need to be understood – (e.g. financial data !) </a:t>
            </a:r>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21</a:t>
            </a:fld>
            <a:endParaRPr lang="en-GB" altLang="en-US" dirty="0"/>
          </a:p>
        </p:txBody>
      </p:sp>
    </p:spTree>
    <p:extLst>
      <p:ext uri="{BB962C8B-B14F-4D97-AF65-F5344CB8AC3E}">
        <p14:creationId xmlns:p14="http://schemas.microsoft.com/office/powerpoint/2010/main" val="453957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Accuracy and relationship of data valid need to be understood – (e.g. financial data !) </a:t>
            </a:r>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22</a:t>
            </a:fld>
            <a:endParaRPr lang="en-GB" altLang="en-US" dirty="0"/>
          </a:p>
        </p:txBody>
      </p:sp>
    </p:spTree>
    <p:extLst>
      <p:ext uri="{BB962C8B-B14F-4D97-AF65-F5344CB8AC3E}">
        <p14:creationId xmlns:p14="http://schemas.microsoft.com/office/powerpoint/2010/main" val="2368734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we instantiate with Verilog? – called procedural statement. </a:t>
            </a:r>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23</a:t>
            </a:fld>
            <a:endParaRPr lang="en-GB" altLang="en-US" dirty="0"/>
          </a:p>
        </p:txBody>
      </p:sp>
    </p:spTree>
    <p:extLst>
      <p:ext uri="{BB962C8B-B14F-4D97-AF65-F5344CB8AC3E}">
        <p14:creationId xmlns:p14="http://schemas.microsoft.com/office/powerpoint/2010/main" val="736423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9F113-257C-836B-475B-52AB2E5CE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421CC-76FE-8C02-7467-2A2A549C7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991EA-2807-C0A8-EF79-617DE47A5F22}"/>
              </a:ext>
            </a:extLst>
          </p:cNvPr>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You may have noticed in Listing 1.1and Listing 1.2 that we have subtly introduced a new Verilog operator, </a:t>
            </a:r>
            <a:r>
              <a:rPr lang="en-GB" sz="1200" b="1" i="0" u="none" strike="noStrike" kern="1200" baseline="0" dirty="0">
                <a:solidFill>
                  <a:schemeClr val="tx1"/>
                </a:solidFill>
                <a:latin typeface="Arial" charset="0"/>
                <a:ea typeface="+mn-ea"/>
                <a:cs typeface="+mn-cs"/>
              </a:rPr>
              <a:t>&lt;=</a:t>
            </a:r>
            <a:r>
              <a:rPr lang="en-GB" sz="1200" b="0" i="0" u="none" strike="noStrike" kern="1200" baseline="0" dirty="0">
                <a:solidFill>
                  <a:schemeClr val="tx1"/>
                </a:solidFill>
                <a:latin typeface="Arial" charset="0"/>
                <a:ea typeface="+mn-ea"/>
                <a:cs typeface="+mn-cs"/>
              </a:rPr>
              <a:t>. This appears to resemble the logical operator less than or equal, however it is in fact the non-blocking assignment operator.</a:t>
            </a:r>
          </a:p>
          <a:p>
            <a:r>
              <a:rPr lang="en-GB" sz="1200" b="0" i="0" u="none" strike="noStrike" kern="1200" baseline="0" dirty="0">
                <a:solidFill>
                  <a:schemeClr val="tx1"/>
                </a:solidFill>
                <a:latin typeface="Arial" charset="0"/>
                <a:ea typeface="+mn-ea"/>
                <a:cs typeface="+mn-cs"/>
              </a:rPr>
              <a:t>When using synchronous logic, we will normally expect all of our registers to be updated at the same time synchronous to the same clock edge. For this we must use the so called a </a:t>
            </a:r>
            <a:r>
              <a:rPr lang="en-GB" sz="1200" b="1" i="0" u="none" strike="noStrike" kern="1200" baseline="0" dirty="0">
                <a:solidFill>
                  <a:schemeClr val="tx1"/>
                </a:solidFill>
                <a:latin typeface="Arial" charset="0"/>
                <a:ea typeface="+mn-ea"/>
                <a:cs typeface="+mn-cs"/>
              </a:rPr>
              <a:t>non-blocking assignment</a:t>
            </a:r>
            <a:r>
              <a:rPr lang="en-GB" sz="1200" b="0" i="0" u="none" strike="noStrike" kern="1200" baseline="0" dirty="0">
                <a:solidFill>
                  <a:schemeClr val="tx1"/>
                </a:solidFill>
                <a:latin typeface="Arial" charset="0"/>
                <a:ea typeface="+mn-ea"/>
                <a:cs typeface="+mn-cs"/>
              </a:rPr>
              <a:t> </a:t>
            </a:r>
            <a:endParaRPr lang="en-GB" dirty="0"/>
          </a:p>
        </p:txBody>
      </p:sp>
      <p:sp>
        <p:nvSpPr>
          <p:cNvPr id="4" name="Slide Number Placeholder 3">
            <a:extLst>
              <a:ext uri="{FF2B5EF4-FFF2-40B4-BE49-F238E27FC236}">
                <a16:creationId xmlns:a16="http://schemas.microsoft.com/office/drawing/2014/main" id="{F1EE0656-1FB0-1E82-ADB1-8943DC453697}"/>
              </a:ext>
            </a:extLst>
          </p:cNvPr>
          <p:cNvSpPr>
            <a:spLocks noGrp="1"/>
          </p:cNvSpPr>
          <p:nvPr>
            <p:ph type="sldNum" sz="quarter" idx="5"/>
          </p:nvPr>
        </p:nvSpPr>
        <p:spPr/>
        <p:txBody>
          <a:bodyPr/>
          <a:lstStyle/>
          <a:p>
            <a:pPr>
              <a:defRPr/>
            </a:pPr>
            <a:fld id="{CE9ECBA5-E1CF-447D-A4E5-13ED89ABECBD}" type="slidenum">
              <a:rPr lang="en-GB" altLang="en-US" smtClean="0"/>
              <a:pPr>
                <a:defRPr/>
              </a:pPr>
              <a:t>25</a:t>
            </a:fld>
            <a:endParaRPr lang="en-GB" altLang="en-US" dirty="0"/>
          </a:p>
        </p:txBody>
      </p:sp>
    </p:spTree>
    <p:extLst>
      <p:ext uri="{BB962C8B-B14F-4D97-AF65-F5344CB8AC3E}">
        <p14:creationId xmlns:p14="http://schemas.microsoft.com/office/powerpoint/2010/main" val="306935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dirty="0">
                <a:solidFill>
                  <a:schemeClr val="tx1"/>
                </a:solidFill>
                <a:latin typeface="Arial" charset="0"/>
                <a:ea typeface="+mn-ea"/>
                <a:cs typeface="+mn-cs"/>
              </a:rPr>
              <a:t>1.4.1 Blocking Assignments</a:t>
            </a:r>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In Listing 1.3, we use the blocking assignment as you have done in previous labs. When this type of assignment is used, </a:t>
            </a:r>
            <a:r>
              <a:rPr lang="en-GB" sz="1200" b="1" i="0" u="none" strike="noStrike" kern="1200" baseline="0" dirty="0">
                <a:solidFill>
                  <a:schemeClr val="tx1"/>
                </a:solidFill>
                <a:latin typeface="Arial" charset="0"/>
                <a:ea typeface="+mn-ea"/>
                <a:cs typeface="+mn-cs"/>
              </a:rPr>
              <a:t>each line of code will be evaluated in the order in which they appear. </a:t>
            </a:r>
            <a:r>
              <a:rPr lang="en-GB" sz="1200" b="0" i="0" u="none" strike="noStrike" kern="1200" baseline="0" dirty="0">
                <a:solidFill>
                  <a:schemeClr val="tx1"/>
                </a:solidFill>
                <a:latin typeface="Arial" charset="0"/>
                <a:ea typeface="+mn-ea"/>
                <a:cs typeface="+mn-cs"/>
              </a:rPr>
              <a:t>Each subsequent line of code in the </a:t>
            </a:r>
            <a:r>
              <a:rPr lang="en-GB" sz="1200" b="1" i="0" u="none" strike="noStrike" kern="1200" baseline="0" dirty="0">
                <a:solidFill>
                  <a:schemeClr val="tx1"/>
                </a:solidFill>
                <a:latin typeface="Arial" charset="0"/>
                <a:ea typeface="+mn-ea"/>
                <a:cs typeface="+mn-cs"/>
              </a:rPr>
              <a:t>always </a:t>
            </a:r>
            <a:r>
              <a:rPr lang="en-GB" sz="1200" b="0" i="0" u="none" strike="noStrike" kern="1200" baseline="0" dirty="0">
                <a:solidFill>
                  <a:schemeClr val="tx1"/>
                </a:solidFill>
                <a:latin typeface="Arial" charset="0"/>
                <a:ea typeface="+mn-ea"/>
                <a:cs typeface="+mn-cs"/>
              </a:rPr>
              <a:t>block will be calculated after the previous blocking assignment has been completed. This is just what we would expect from any standard high-level programming language.</a:t>
            </a:r>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However, with Verilog it is important to recall that we are not programming instructions to be executed, we are designing hardware. Once converted to hardware, both assignments in the above code example will in fact be executed at the same time, during the exact same clock cycle. It may sound confusing at first, so let’s consider how both requirements (blocking and simultaneous) can be fulfilled.</a:t>
            </a:r>
          </a:p>
          <a:p>
            <a:endParaRPr lang="en-GB" sz="1200" b="0" i="0" u="none" strike="noStrike" kern="1200" baseline="0" dirty="0">
              <a:solidFill>
                <a:schemeClr val="tx1"/>
              </a:solidFill>
              <a:latin typeface="Arial" charset="0"/>
              <a:ea typeface="+mn-ea"/>
              <a:cs typeface="+mn-cs"/>
            </a:endParaRPr>
          </a:p>
          <a:p>
            <a:pPr marL="171450" indent="-171450">
              <a:buFont typeface="Arial" panose="020B0604020202020204" pitchFamily="34" charset="0"/>
              <a:buChar char="•"/>
            </a:pPr>
            <a:r>
              <a:rPr lang="en-GB" b="1" dirty="0"/>
              <a:t>The easiest way to understand why this happens is as follows.</a:t>
            </a:r>
          </a:p>
          <a:p>
            <a:pPr marL="171450" indent="-171450">
              <a:buFont typeface="Arial" panose="020B0604020202020204" pitchFamily="34" charset="0"/>
              <a:buChar char="•"/>
            </a:pPr>
            <a:r>
              <a:rPr lang="en-GB" b="1" dirty="0"/>
              <a:t>Visualise that each assignment operator is calculated internally in order, line-by-line, updating a local value of each of the registers.</a:t>
            </a:r>
          </a:p>
          <a:p>
            <a:pPr marL="171450" indent="-171450">
              <a:buFont typeface="Arial" panose="020B0604020202020204" pitchFamily="34" charset="0"/>
              <a:buChar char="•"/>
            </a:pPr>
            <a:r>
              <a:rPr lang="en-GB" b="1" dirty="0"/>
              <a:t>Once the end statement is reached, the value of the local copy for each register is simultaneously updated on to the actual register outputs.</a:t>
            </a:r>
          </a:p>
          <a:p>
            <a:pPr marL="171450" indent="-171450">
              <a:buFont typeface="Arial" panose="020B0604020202020204" pitchFamily="34" charset="0"/>
              <a:buChar char="•"/>
            </a:pPr>
            <a:r>
              <a:rPr lang="en-GB" b="1" dirty="0"/>
              <a:t>Essentially this is like having a C function whereby calculations are done within the function and the results are updated when the function returns.</a:t>
            </a:r>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26</a:t>
            </a:fld>
            <a:endParaRPr lang="en-GB" altLang="en-US" dirty="0"/>
          </a:p>
        </p:txBody>
      </p:sp>
    </p:spTree>
    <p:extLst>
      <p:ext uri="{BB962C8B-B14F-4D97-AF65-F5344CB8AC3E}">
        <p14:creationId xmlns:p14="http://schemas.microsoft.com/office/powerpoint/2010/main" val="3440308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use non-blocking assignments, </a:t>
            </a:r>
            <a:r>
              <a:rPr lang="en-GB" b="1" dirty="0"/>
              <a:t>each assignment value is calculated simultaneously</a:t>
            </a:r>
            <a:r>
              <a:rPr lang="en-GB" dirty="0"/>
              <a:t>, thus the order of </a:t>
            </a:r>
            <a:r>
              <a:rPr lang="en-GB" b="1" dirty="0"/>
              <a:t>the statements will not affect the behaviour of the logic</a:t>
            </a:r>
          </a:p>
          <a:p>
            <a:endParaRPr lang="en-GB" b="1" dirty="0"/>
          </a:p>
          <a:p>
            <a:r>
              <a:rPr lang="en-GB" dirty="0"/>
              <a:t>As we did before, let’s examine the behaviour of each assignment.</a:t>
            </a:r>
          </a:p>
          <a:p>
            <a:r>
              <a:rPr lang="en-GB" dirty="0"/>
              <a:t>The calculation for Q1 is unchanged, it will still simply be assigned D at the end of the always block.</a:t>
            </a:r>
          </a:p>
          <a:p>
            <a:endParaRPr lang="en-GB" dirty="0"/>
          </a:p>
          <a:p>
            <a:r>
              <a:rPr lang="en-GB" dirty="0"/>
              <a:t>However, the calculation for Q2 is now different.</a:t>
            </a:r>
          </a:p>
          <a:p>
            <a:r>
              <a:rPr lang="en-GB" dirty="0"/>
              <a:t>When the clock edge happens, both assignments are calculated simultaneously which means that the value assigned to Q2 will be the previous value of Q1</a:t>
            </a:r>
          </a:p>
          <a:p>
            <a:r>
              <a:rPr lang="en-GB" dirty="0"/>
              <a:t>— the new value of Q1 hasn’t yet changed when Q2 is calculated.</a:t>
            </a:r>
          </a:p>
          <a:p>
            <a:endParaRPr lang="en-GB" dirty="0"/>
          </a:p>
          <a:p>
            <a:r>
              <a:rPr lang="en-GB" dirty="0"/>
              <a:t>The resulting inferred behaviour changes dramatically as is evident as shown (Figure 1.2)</a:t>
            </a:r>
          </a:p>
          <a:p>
            <a:endParaRPr lang="en-GB" dirty="0"/>
          </a:p>
          <a:p>
            <a:r>
              <a:rPr lang="en-GB" dirty="0"/>
              <a:t>We can see from the RTL output how Q2 is no longer being assigned the value of D as in the previous example. Because both flip-flops are triggered simultaneously by the same clock edge, Q2 must take the value that Q1 had before the clock edge occurred. This register-to-register transfer behaviour is guaranteed to function, and it relied upon heavily in synchronous designs where data and calculation results are passed through chains of registers.</a:t>
            </a:r>
          </a:p>
          <a:p>
            <a:endParaRPr lang="en-GB" dirty="0"/>
          </a:p>
          <a:p>
            <a:r>
              <a:rPr lang="en-GB" b="1" dirty="0"/>
              <a:t>We typically use Non-Blocking assignments for synchronous logic circuits.</a:t>
            </a:r>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27</a:t>
            </a:fld>
            <a:endParaRPr lang="en-GB" altLang="en-US" dirty="0"/>
          </a:p>
        </p:txBody>
      </p:sp>
    </p:spTree>
    <p:extLst>
      <p:ext uri="{BB962C8B-B14F-4D97-AF65-F5344CB8AC3E}">
        <p14:creationId xmlns:p14="http://schemas.microsoft.com/office/powerpoint/2010/main" val="830662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Sequence and data integrity are very important </a:t>
            </a:r>
          </a:p>
          <a:p>
            <a:endParaRPr lang="en-GB" dirty="0"/>
          </a:p>
          <a:p>
            <a:r>
              <a:rPr lang="en-GB" dirty="0"/>
              <a:t>A missed sample on an ADC might not be important but transmission protocols often require the writing of parameters to establish a link e.g. Bluetooth. If data is missing things wont work – the connection wont be established. </a:t>
            </a:r>
          </a:p>
          <a:p>
            <a:endParaRPr lang="en-GB" dirty="0"/>
          </a:p>
          <a:p>
            <a:r>
              <a:rPr lang="en-GB" dirty="0"/>
              <a:t>fiscal metering, financial data, </a:t>
            </a:r>
            <a:r>
              <a:rPr lang="en-GB" dirty="0" err="1"/>
              <a:t>tran</a:t>
            </a:r>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28</a:t>
            </a:fld>
            <a:endParaRPr lang="en-GB" altLang="en-US" dirty="0"/>
          </a:p>
        </p:txBody>
      </p:sp>
    </p:spTree>
    <p:extLst>
      <p:ext uri="{BB962C8B-B14F-4D97-AF65-F5344CB8AC3E}">
        <p14:creationId xmlns:p14="http://schemas.microsoft.com/office/powerpoint/2010/main" val="3256443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29</a:t>
            </a:fld>
            <a:endParaRPr lang="en-GB" altLang="en-US" dirty="0"/>
          </a:p>
        </p:txBody>
      </p:sp>
    </p:spTree>
    <p:extLst>
      <p:ext uri="{BB962C8B-B14F-4D97-AF65-F5344CB8AC3E}">
        <p14:creationId xmlns:p14="http://schemas.microsoft.com/office/powerpoint/2010/main" val="2655106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Powerful being able to describe and wrap a block of hardware as </a:t>
            </a:r>
            <a:r>
              <a:rPr lang="en-GB" dirty="0" err="1"/>
              <a:t>ageneralised</a:t>
            </a:r>
            <a:r>
              <a:rPr lang="en-GB" dirty="0"/>
              <a:t> function that can be re-used. E.g. ARM processor – a fabless </a:t>
            </a:r>
            <a:r>
              <a:rPr lang="en-GB" dirty="0" err="1"/>
              <a:t>seminconductor</a:t>
            </a:r>
            <a:r>
              <a:rPr lang="en-GB" dirty="0"/>
              <a:t> company. </a:t>
            </a:r>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30</a:t>
            </a:fld>
            <a:endParaRPr lang="en-GB" altLang="en-US" dirty="0"/>
          </a:p>
        </p:txBody>
      </p:sp>
    </p:spTree>
    <p:extLst>
      <p:ext uri="{BB962C8B-B14F-4D97-AF65-F5344CB8AC3E}">
        <p14:creationId xmlns:p14="http://schemas.microsoft.com/office/powerpoint/2010/main" val="4029069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31</a:t>
            </a:fld>
            <a:endParaRPr lang="en-GB" altLang="en-US" dirty="0"/>
          </a:p>
        </p:txBody>
      </p:sp>
    </p:spTree>
    <p:extLst>
      <p:ext uri="{BB962C8B-B14F-4D97-AF65-F5344CB8AC3E}">
        <p14:creationId xmlns:p14="http://schemas.microsoft.com/office/powerpoint/2010/main" val="223622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160AA-8A8E-1058-99C4-5DF432D3A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A9552-F7C4-0636-1D97-BAD64C8179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14E90CA-8828-9C4D-DD84-23918F69E00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09E8608-F7F2-D56A-D38B-C63B2CD0C2BF}"/>
              </a:ext>
            </a:extLst>
          </p:cNvPr>
          <p:cNvSpPr>
            <a:spLocks noGrp="1"/>
          </p:cNvSpPr>
          <p:nvPr>
            <p:ph type="sldNum" sz="quarter" idx="10"/>
          </p:nvPr>
        </p:nvSpPr>
        <p:spPr/>
        <p:txBody>
          <a:bodyPr/>
          <a:lstStyle/>
          <a:p>
            <a:pPr>
              <a:defRPr/>
            </a:pPr>
            <a:fld id="{CE9ECBA5-E1CF-447D-A4E5-13ED89ABECBD}" type="slidenum">
              <a:rPr lang="en-GB" altLang="en-US" smtClean="0"/>
              <a:pPr>
                <a:defRPr/>
              </a:pPr>
              <a:t>5</a:t>
            </a:fld>
            <a:endParaRPr lang="en-GB" altLang="en-US" dirty="0"/>
          </a:p>
        </p:txBody>
      </p:sp>
    </p:spTree>
    <p:extLst>
      <p:ext uri="{BB962C8B-B14F-4D97-AF65-F5344CB8AC3E}">
        <p14:creationId xmlns:p14="http://schemas.microsoft.com/office/powerpoint/2010/main" val="219382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7</a:t>
            </a:fld>
            <a:endParaRPr lang="en-GB" altLang="en-US" dirty="0"/>
          </a:p>
        </p:txBody>
      </p:sp>
    </p:spTree>
    <p:extLst>
      <p:ext uri="{BB962C8B-B14F-4D97-AF65-F5344CB8AC3E}">
        <p14:creationId xmlns:p14="http://schemas.microsoft.com/office/powerpoint/2010/main" val="55733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12</a:t>
            </a:fld>
            <a:endParaRPr lang="en-GB" altLang="en-US" dirty="0"/>
          </a:p>
        </p:txBody>
      </p:sp>
    </p:spTree>
    <p:extLst>
      <p:ext uri="{BB962C8B-B14F-4D97-AF65-F5344CB8AC3E}">
        <p14:creationId xmlns:p14="http://schemas.microsoft.com/office/powerpoint/2010/main" val="1393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871D1-5DC7-D321-3347-DCBA84FE85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503C26-F6F2-DD30-B28B-52AB6A0094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52A8E6-4DF3-4A1B-B63E-FF6E1218A6E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58860CE-738A-7404-2424-76C1A41A112C}"/>
              </a:ext>
            </a:extLst>
          </p:cNvPr>
          <p:cNvSpPr>
            <a:spLocks noGrp="1"/>
          </p:cNvSpPr>
          <p:nvPr>
            <p:ph type="sldNum" sz="quarter" idx="10"/>
          </p:nvPr>
        </p:nvSpPr>
        <p:spPr/>
        <p:txBody>
          <a:bodyPr/>
          <a:lstStyle/>
          <a:p>
            <a:pPr>
              <a:defRPr/>
            </a:pPr>
            <a:fld id="{CE9ECBA5-E1CF-447D-A4E5-13ED89ABECBD}" type="slidenum">
              <a:rPr lang="en-GB" altLang="en-US" smtClean="0"/>
              <a:pPr>
                <a:defRPr/>
              </a:pPr>
              <a:t>15</a:t>
            </a:fld>
            <a:endParaRPr lang="en-GB" altLang="en-US" dirty="0"/>
          </a:p>
        </p:txBody>
      </p:sp>
    </p:spTree>
    <p:extLst>
      <p:ext uri="{BB962C8B-B14F-4D97-AF65-F5344CB8AC3E}">
        <p14:creationId xmlns:p14="http://schemas.microsoft.com/office/powerpoint/2010/main" val="114949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Sequential important so we can have a history of data but also for data validity. </a:t>
            </a:r>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17</a:t>
            </a:fld>
            <a:endParaRPr lang="en-GB" altLang="en-US" dirty="0"/>
          </a:p>
        </p:txBody>
      </p:sp>
    </p:spTree>
    <p:extLst>
      <p:ext uri="{BB962C8B-B14F-4D97-AF65-F5344CB8AC3E}">
        <p14:creationId xmlns:p14="http://schemas.microsoft.com/office/powerpoint/2010/main" val="3262937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Historical values important </a:t>
            </a:r>
          </a:p>
          <a:p>
            <a:r>
              <a:rPr lang="en-GB" dirty="0"/>
              <a:t>e.g. Filtering (averaging a simple example of a filter)</a:t>
            </a:r>
          </a:p>
          <a:p>
            <a:r>
              <a:rPr lang="en-GB" dirty="0"/>
              <a:t>Alignment to a clock important. </a:t>
            </a:r>
          </a:p>
          <a:p>
            <a:r>
              <a:rPr lang="en-GB" dirty="0"/>
              <a:t>What happens if data is wrong </a:t>
            </a:r>
          </a:p>
          <a:p>
            <a:r>
              <a:rPr lang="en-GB" dirty="0"/>
              <a:t>	Maybe not too catastrophic with ADC</a:t>
            </a:r>
          </a:p>
          <a:p>
            <a:r>
              <a:rPr lang="en-GB" dirty="0"/>
              <a:t>	But (e.g. financial data?)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18</a:t>
            </a:fld>
            <a:endParaRPr lang="en-GB" altLang="en-US" dirty="0"/>
          </a:p>
        </p:txBody>
      </p:sp>
    </p:spTree>
    <p:extLst>
      <p:ext uri="{BB962C8B-B14F-4D97-AF65-F5344CB8AC3E}">
        <p14:creationId xmlns:p14="http://schemas.microsoft.com/office/powerpoint/2010/main" val="2987129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similar way that time is quantised, the amplitude is </a:t>
            </a:r>
            <a:r>
              <a:rPr lang="en-GB" dirty="0" err="1"/>
              <a:t>qualtised</a:t>
            </a:r>
            <a:r>
              <a:rPr lang="en-GB" dirty="0"/>
              <a:t>. </a:t>
            </a:r>
          </a:p>
          <a:p>
            <a:r>
              <a:rPr lang="en-GB" dirty="0"/>
              <a:t>Note the range of values is linear – this is not floating point – which can cover a larger range. </a:t>
            </a:r>
          </a:p>
          <a:p>
            <a:r>
              <a:rPr lang="en-GB" dirty="0"/>
              <a:t>Even with binary coding – need to be careful how –</a:t>
            </a:r>
            <a:r>
              <a:rPr lang="en-GB" dirty="0" err="1"/>
              <a:t>ve</a:t>
            </a:r>
            <a:r>
              <a:rPr lang="en-GB" dirty="0"/>
              <a:t> numbers are represented and interpreted.  E.g. HEX display as an output. </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19</a:t>
            </a:fld>
            <a:endParaRPr lang="en-GB" altLang="en-US" dirty="0"/>
          </a:p>
        </p:txBody>
      </p:sp>
    </p:spTree>
    <p:extLst>
      <p:ext uri="{BB962C8B-B14F-4D97-AF65-F5344CB8AC3E}">
        <p14:creationId xmlns:p14="http://schemas.microsoft.com/office/powerpoint/2010/main" val="4180611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amplitude is quantised so is the time domain quantisation.  Still need to be careful of pipeline delays. </a:t>
            </a:r>
          </a:p>
          <a:p>
            <a:endParaRPr lang="en-GB" dirty="0"/>
          </a:p>
          <a:p>
            <a:r>
              <a:rPr lang="en-GB" dirty="0"/>
              <a:t>Important point to be aware of is the mis-alignment between the point of sampling and the number of clocks cycles until the output</a:t>
            </a:r>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20</a:t>
            </a:fld>
            <a:endParaRPr lang="en-GB" altLang="en-US" dirty="0"/>
          </a:p>
        </p:txBody>
      </p:sp>
    </p:spTree>
    <p:extLst>
      <p:ext uri="{BB962C8B-B14F-4D97-AF65-F5344CB8AC3E}">
        <p14:creationId xmlns:p14="http://schemas.microsoft.com/office/powerpoint/2010/main" val="2000788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ltGray">
          <a:xfrm>
            <a:off x="121946" y="91459"/>
            <a:ext cx="14389683" cy="8048273"/>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dirty="0">
              <a:solidFill>
                <a:srgbClr val="8D010F"/>
              </a:solidFill>
              <a:latin typeface="Times" panose="02020603050405020304" pitchFamily="18" charset="0"/>
            </a:endParaRPr>
          </a:p>
        </p:txBody>
      </p:sp>
      <p:sp>
        <p:nvSpPr>
          <p:cNvPr id="5" name="Line 9"/>
          <p:cNvSpPr>
            <a:spLocks noChangeShapeType="1"/>
          </p:cNvSpPr>
          <p:nvPr/>
        </p:nvSpPr>
        <p:spPr bwMode="white">
          <a:xfrm>
            <a:off x="322015" y="1610037"/>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dirty="0"/>
          </a:p>
        </p:txBody>
      </p:sp>
      <p:sp>
        <p:nvSpPr>
          <p:cNvPr id="6" name="Text Box 10"/>
          <p:cNvSpPr txBox="1">
            <a:spLocks noChangeArrowheads="1"/>
          </p:cNvSpPr>
          <p:nvPr/>
        </p:nvSpPr>
        <p:spPr bwMode="ltGray">
          <a:xfrm>
            <a:off x="569719" y="504926"/>
            <a:ext cx="780457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5999"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000" dirty="0">
                <a:solidFill>
                  <a:schemeClr val="bg1"/>
                </a:solidFill>
              </a:rPr>
              <a:t>School of Electronic and Electrical Engineering</a:t>
            </a:r>
          </a:p>
          <a:p>
            <a:pPr>
              <a:spcBef>
                <a:spcPct val="0"/>
              </a:spcBef>
            </a:pPr>
            <a:r>
              <a:rPr lang="en-GB" altLang="en-US" sz="1500" dirty="0">
                <a:solidFill>
                  <a:schemeClr val="bg1"/>
                </a:solidFill>
              </a:rPr>
              <a:t>FACULTY OF ENGINEERING</a:t>
            </a:r>
          </a:p>
        </p:txBody>
      </p:sp>
      <p:sp>
        <p:nvSpPr>
          <p:cNvPr id="16" name="Text Placeholder 15"/>
          <p:cNvSpPr>
            <a:spLocks noGrp="1"/>
          </p:cNvSpPr>
          <p:nvPr>
            <p:ph type="body" sz="quarter" idx="13" hasCustomPrompt="1"/>
          </p:nvPr>
        </p:nvSpPr>
        <p:spPr>
          <a:xfrm>
            <a:off x="558286" y="1808571"/>
            <a:ext cx="11684918" cy="506823"/>
          </a:xfrm>
        </p:spPr>
        <p:txBody>
          <a:bodyPr anchor="ctr" anchorCtr="0"/>
          <a:lstStyle>
            <a:lvl1pPr marL="0" marR="0" indent="0" algn="l" defTabSz="914400" rtl="0" eaLnBrk="1" fontAlgn="base" latinLnBrk="0" hangingPunct="1">
              <a:lnSpc>
                <a:spcPct val="100000"/>
              </a:lnSpc>
              <a:spcBef>
                <a:spcPct val="0"/>
              </a:spcBef>
              <a:spcAft>
                <a:spcPct val="40000"/>
              </a:spcAft>
              <a:buClrTx/>
              <a:buSzTx/>
              <a:buFontTx/>
              <a:buNone/>
              <a:tabLst/>
              <a:defRPr sz="2400">
                <a:solidFill>
                  <a:schemeClr val="bg1"/>
                </a:solidFill>
              </a:defRPr>
            </a:lvl1pPr>
            <a:lvl2pPr marL="1588" indent="0">
              <a:buNone/>
              <a:defRPr/>
            </a:lvl2pPr>
            <a:lvl3pPr marL="273044" indent="0">
              <a:buNone/>
              <a:defRPr/>
            </a:lvl3pPr>
            <a:lvl5pPr marL="811193" indent="0">
              <a:buNone/>
              <a:defRPr/>
            </a:lvl5pPr>
          </a:lstStyle>
          <a:p>
            <a:pPr marL="0" marR="0" lvl="0" indent="0" algn="l" defTabSz="914400" rtl="0" eaLnBrk="1" fontAlgn="base" latinLnBrk="0" hangingPunct="1">
              <a:lnSpc>
                <a:spcPct val="100000"/>
              </a:lnSpc>
              <a:spcBef>
                <a:spcPct val="0"/>
              </a:spcBef>
              <a:spcAft>
                <a:spcPct val="40000"/>
              </a:spcAft>
              <a:buClrTx/>
              <a:buSzTx/>
              <a:buFontTx/>
              <a:buNone/>
              <a:tabLst/>
              <a:defRPr/>
            </a:pPr>
            <a:r>
              <a:rPr lang="en-GB" altLang="en-US" sz="2800" kern="0" dirty="0"/>
              <a:t>ELEC5566M: FPGA Design for System-on-Chip (SoC)</a:t>
            </a:r>
            <a:endParaRPr lang="en-US" altLang="en-US" kern="0" dirty="0"/>
          </a:p>
        </p:txBody>
      </p:sp>
      <p:pic>
        <p:nvPicPr>
          <p:cNvPr id="19" name="Picture 11" descr="LeedsUniWhite"/>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p:cNvSpPr>
            <a:spLocks noGrp="1" noChangeArrowheads="1"/>
          </p:cNvSpPr>
          <p:nvPr>
            <p:ph type="subTitle" idx="1"/>
          </p:nvPr>
        </p:nvSpPr>
        <p:spPr bwMode="ltGray">
          <a:xfrm>
            <a:off x="559240" y="4211669"/>
            <a:ext cx="9061971" cy="3653779"/>
          </a:xfrm>
        </p:spPr>
        <p:txBody>
          <a:bodyPr/>
          <a:lstStyle>
            <a:lvl1pPr marL="0" indent="0">
              <a:buNone/>
              <a:defRPr sz="2800">
                <a:solidFill>
                  <a:schemeClr val="bg1"/>
                </a:solidFill>
              </a:defRPr>
            </a:lvl1pPr>
          </a:lstStyle>
          <a:p>
            <a:r>
              <a:rPr lang="en-US"/>
              <a:t>Click to edit Master subtitle style</a:t>
            </a:r>
            <a:endParaRPr lang="en-GB" dirty="0"/>
          </a:p>
        </p:txBody>
      </p:sp>
      <p:sp>
        <p:nvSpPr>
          <p:cNvPr id="43011" name="Rectangle 3"/>
          <p:cNvSpPr>
            <a:spLocks noGrp="1" noChangeArrowheads="1"/>
          </p:cNvSpPr>
          <p:nvPr>
            <p:ph type="ctrTitle"/>
          </p:nvPr>
        </p:nvSpPr>
        <p:spPr>
          <a:xfrm>
            <a:off x="558287" y="2467024"/>
            <a:ext cx="12438539" cy="830997"/>
          </a:xfrm>
        </p:spPr>
        <p:txBody>
          <a:bodyPr anchor="ctr" anchorCtr="0">
            <a:spAutoFit/>
          </a:bodyPr>
          <a:lstStyle>
            <a:lvl1pPr>
              <a:defRPr sz="5400">
                <a:solidFill>
                  <a:schemeClr val="bg1"/>
                </a:solidFill>
              </a:defRPr>
            </a:lvl1pPr>
          </a:lstStyle>
          <a:p>
            <a:r>
              <a:rPr lang="en-US"/>
              <a:t>Click to edit Master title style</a:t>
            </a:r>
            <a:endParaRPr lang="en-GB" dirty="0"/>
          </a:p>
        </p:txBody>
      </p:sp>
      <p:sp>
        <p:nvSpPr>
          <p:cNvPr id="23" name="Text Placeholder 22"/>
          <p:cNvSpPr>
            <a:spLocks noGrp="1"/>
          </p:cNvSpPr>
          <p:nvPr>
            <p:ph type="body" sz="quarter" idx="15" hasCustomPrompt="1"/>
          </p:nvPr>
        </p:nvSpPr>
        <p:spPr>
          <a:xfrm>
            <a:off x="10101462" y="4211669"/>
            <a:ext cx="4057696" cy="36543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342891" indent="-342891" algn="r">
              <a:buNone/>
              <a:defRPr lang="en-GB" kern="0" dirty="0">
                <a:solidFill>
                  <a:schemeClr val="bg1"/>
                </a:solidFill>
              </a:defRPr>
            </a:lvl1pPr>
          </a:lstStyle>
          <a:p>
            <a:pPr marL="0" lvl="0" indent="0" algn="r"/>
            <a:r>
              <a:rPr lang="en-GB" dirty="0"/>
              <a:t>Prof Steven Freear</a:t>
            </a:r>
          </a:p>
          <a:p>
            <a:pPr marL="0" lvl="0" indent="0" algn="r"/>
            <a:r>
              <a:rPr lang="en-GB" sz="1800" dirty="0"/>
              <a:t>s.freear@leeds.ac.uk</a:t>
            </a:r>
            <a:endParaRPr lang="en-GB" dirty="0"/>
          </a:p>
          <a:p>
            <a:pPr marL="0" lvl="0" indent="0" algn="r"/>
            <a:r>
              <a:rPr lang="en-GB" dirty="0"/>
              <a:t>Dr David Cowell</a:t>
            </a:r>
          </a:p>
          <a:p>
            <a:pPr marL="0" lvl="0" indent="0" algn="r"/>
            <a:r>
              <a:rPr lang="en-GB" sz="1800" dirty="0"/>
              <a:t>d.m.j.cowell@leeds.ac.uk</a:t>
            </a:r>
          </a:p>
        </p:txBody>
      </p:sp>
      <p:sp>
        <p:nvSpPr>
          <p:cNvPr id="11" name="Text Placeholder 2"/>
          <p:cNvSpPr>
            <a:spLocks noGrp="1"/>
          </p:cNvSpPr>
          <p:nvPr>
            <p:ph type="body" sz="quarter" idx="16" hasCustomPrompt="1"/>
          </p:nvPr>
        </p:nvSpPr>
        <p:spPr>
          <a:xfrm>
            <a:off x="12789792" y="1807394"/>
            <a:ext cx="1369367" cy="508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buNone/>
              <a:defRPr lang="en-US" sz="2800" kern="1200" dirty="0" smtClean="0">
                <a:solidFill>
                  <a:schemeClr val="bg1"/>
                </a:solidFill>
                <a:latin typeface="+mn-lt"/>
                <a:ea typeface="+mn-ea"/>
                <a:cs typeface="+mn-cs"/>
              </a:defRPr>
            </a:lvl1pPr>
            <a:lvl2pPr>
              <a:defRPr lang="en-US" kern="1200" dirty="0" smtClean="0">
                <a:latin typeface="Arial" panose="020B0604020202020204" pitchFamily="34" charset="0"/>
                <a:ea typeface="+mn-ea"/>
                <a:cs typeface="+mn-cs"/>
              </a:defRPr>
            </a:lvl2pPr>
            <a:lvl3pPr>
              <a:defRPr lang="en-US" kern="1200" dirty="0" smtClean="0">
                <a:latin typeface="Arial" panose="020B0604020202020204" pitchFamily="34" charset="0"/>
                <a:ea typeface="+mn-ea"/>
                <a:cs typeface="+mn-cs"/>
              </a:defRPr>
            </a:lvl3pPr>
            <a:lvl4pPr>
              <a:defRPr lang="en-US" kern="1200" dirty="0" smtClean="0">
                <a:latin typeface="Arial" panose="020B0604020202020204" pitchFamily="34" charset="0"/>
                <a:ea typeface="+mn-ea"/>
                <a:cs typeface="+mn-cs"/>
              </a:defRPr>
            </a:lvl4pPr>
            <a:lvl5pPr>
              <a:defRPr lang="en-GB" kern="1200" dirty="0">
                <a:latin typeface="Arial" panose="020B0604020202020204" pitchFamily="34" charset="0"/>
                <a:ea typeface="+mn-ea"/>
                <a:cs typeface="+mn-cs"/>
              </a:defRPr>
            </a:lvl5pPr>
          </a:lstStyle>
          <a:p>
            <a:pPr lvl="0" algn="r"/>
            <a:r>
              <a:rPr lang="en-US" dirty="0"/>
              <a:t>2018</a:t>
            </a:r>
          </a:p>
        </p:txBody>
      </p:sp>
    </p:spTree>
    <p:extLst>
      <p:ext uri="{BB962C8B-B14F-4D97-AF65-F5344CB8AC3E}">
        <p14:creationId xmlns:p14="http://schemas.microsoft.com/office/powerpoint/2010/main" val="31755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5" y="1842492"/>
            <a:ext cx="6765290"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2"/>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4"/>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2" y="2732774"/>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765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dirty="0">
                <a:solidFill>
                  <a:schemeClr val="bg1"/>
                </a:solidFill>
                <a:latin typeface="TradeGothic LT Bold" panose="02000503020000020004" pitchFamily="2" charset="77"/>
              </a:rPr>
              <a:t>School of Electronic and Electrical Engineering</a:t>
            </a:r>
          </a:p>
          <a:p>
            <a:pPr>
              <a:spcBef>
                <a:spcPct val="0"/>
              </a:spcBef>
            </a:pPr>
            <a:r>
              <a:rPr lang="en-GB" altLang="en-US" sz="1320" b="0" i="0" dirty="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dirty="0"/>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5"/>
            <a:ext cx="13769387"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dirty="0"/>
          </a:p>
        </p:txBody>
      </p:sp>
    </p:spTree>
    <p:extLst>
      <p:ext uri="{BB962C8B-B14F-4D97-AF65-F5344CB8AC3E}">
        <p14:creationId xmlns:p14="http://schemas.microsoft.com/office/powerpoint/2010/main" val="3396780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2" y="2646349"/>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2" y="6326326"/>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635827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30437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7" name="Picture 6">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53437383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2736" y="751776"/>
            <a:ext cx="3578747" cy="778259"/>
          </a:xfrm>
          <a:prstGeom prst="rect">
            <a:avLst/>
          </a:prstGeom>
        </p:spPr>
      </p:pic>
    </p:spTree>
    <p:extLst>
      <p:ext uri="{BB962C8B-B14F-4D97-AF65-F5344CB8AC3E}">
        <p14:creationId xmlns:p14="http://schemas.microsoft.com/office/powerpoint/2010/main" val="1517912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1775"/>
            <a:ext cx="3571801" cy="776706"/>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Tree>
    <p:extLst>
      <p:ext uri="{BB962C8B-B14F-4D97-AF65-F5344CB8AC3E}">
        <p14:creationId xmlns:p14="http://schemas.microsoft.com/office/powerpoint/2010/main" val="253723344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8" y="751774"/>
            <a:ext cx="2685494" cy="779642"/>
          </a:xfrm>
          <a:prstGeom prst="rect">
            <a:avLst/>
          </a:prstGeom>
        </p:spPr>
      </p:pic>
    </p:spTree>
    <p:extLst>
      <p:ext uri="{BB962C8B-B14F-4D97-AF65-F5344CB8AC3E}">
        <p14:creationId xmlns:p14="http://schemas.microsoft.com/office/powerpoint/2010/main" val="1451550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27413937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61AD0A-CF43-5848-9CC3-1A0904EAF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825"/>
            <a:ext cx="2685494" cy="779642"/>
          </a:xfrm>
          <a:prstGeom prst="rect">
            <a:avLst/>
          </a:prstGeom>
        </p:spPr>
      </p:pic>
      <p:sp>
        <p:nvSpPr>
          <p:cNvPr id="6" name="Text Box 10"/>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dirty="0">
                <a:solidFill>
                  <a:schemeClr val="tx1"/>
                </a:solidFill>
                <a:latin typeface="TradeGothic LT Bold" panose="02000806050000020004" pitchFamily="2" charset="0"/>
              </a:rPr>
              <a:t>School of Electronic and Electrical Engineering</a:t>
            </a:r>
          </a:p>
          <a:p>
            <a:pPr>
              <a:spcBef>
                <a:spcPct val="0"/>
              </a:spcBef>
            </a:pPr>
            <a:r>
              <a:rPr lang="en-GB" altLang="en-US" sz="1320" b="0" i="0" dirty="0">
                <a:solidFill>
                  <a:schemeClr val="tx1"/>
                </a:solidFill>
                <a:latin typeface="TradeGothic LT CondEighteen" panose="02000606020000020004" pitchFamily="2" charset="0"/>
              </a:rPr>
              <a:t>FACULTY OF ENGINEERING</a:t>
            </a:r>
          </a:p>
        </p:txBody>
      </p:sp>
      <p:sp>
        <p:nvSpPr>
          <p:cNvPr id="43012" name="Rectangle 4"/>
          <p:cNvSpPr>
            <a:spLocks noGrp="1" noChangeArrowheads="1"/>
          </p:cNvSpPr>
          <p:nvPr>
            <p:ph type="subTitle" idx="1" hasCustomPrompt="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dirty="0"/>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4"/>
            <a:ext cx="13769388" cy="1080344"/>
          </a:xfrm>
        </p:spPr>
        <p:txBody>
          <a:bodyPr/>
          <a:lstStyle>
            <a:lvl1pPr>
              <a:defRPr sz="4321">
                <a:solidFill>
                  <a:schemeClr val="tx1"/>
                </a:solidFill>
                <a:latin typeface="+mj-lt"/>
              </a:defRPr>
            </a:lvl1pPr>
          </a:lstStyle>
          <a:p>
            <a:r>
              <a:rPr lang="en-GB" dirty="0"/>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0"/>
            <a:ext cx="13769388"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dirty="0"/>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4" y="6708383"/>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dirty="0"/>
              <a:t>Date</a:t>
            </a:r>
          </a:p>
        </p:txBody>
      </p:sp>
    </p:spTree>
    <p:extLst>
      <p:ext uri="{BB962C8B-B14F-4D97-AF65-F5344CB8AC3E}">
        <p14:creationId xmlns:p14="http://schemas.microsoft.com/office/powerpoint/2010/main" val="295655274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859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4" y="1998738"/>
            <a:ext cx="13764308" cy="5496985"/>
          </a:xfrm>
          <a:prstGeom prst="rect">
            <a:avLst/>
          </a:prstGeom>
        </p:spPr>
        <p:txBody>
          <a:bodyPr/>
          <a:lstStyle>
            <a:lvl1pPr marL="0" indent="0">
              <a:spcBef>
                <a:spcPts val="2400"/>
              </a:spcBef>
              <a:spcAft>
                <a:spcPts val="144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9890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38"/>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3" y="1998738"/>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3891632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4" y="1842491"/>
            <a:ext cx="6765289"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1"/>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3"/>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3" y="2732773"/>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1831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dirty="0">
                <a:solidFill>
                  <a:schemeClr val="bg1"/>
                </a:solidFill>
                <a:latin typeface="TradeGothic LT Bold" panose="02000503020000020004" pitchFamily="2" charset="77"/>
              </a:rPr>
              <a:t>School of Electronic and Electrical Engineering</a:t>
            </a:r>
          </a:p>
          <a:p>
            <a:pPr>
              <a:spcBef>
                <a:spcPct val="0"/>
              </a:spcBef>
            </a:pPr>
            <a:r>
              <a:rPr lang="en-GB" altLang="en-US" sz="1320" b="0" i="0" dirty="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dirty="0"/>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4"/>
            <a:ext cx="13769388"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dirty="0"/>
          </a:p>
        </p:txBody>
      </p:sp>
    </p:spTree>
    <p:extLst>
      <p:ext uri="{BB962C8B-B14F-4D97-AF65-F5344CB8AC3E}">
        <p14:creationId xmlns:p14="http://schemas.microsoft.com/office/powerpoint/2010/main" val="1748347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1" y="2646348"/>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1" y="6326325"/>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769068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2754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143813956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2067053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Tree>
    <p:extLst>
      <p:ext uri="{BB962C8B-B14F-4D97-AF65-F5344CB8AC3E}">
        <p14:creationId xmlns:p14="http://schemas.microsoft.com/office/powerpoint/2010/main" val="272587853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191928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4"/>
          <p:cNvSpPr txBox="1">
            <a:spLocks noChangeArrowheads="1"/>
          </p:cNvSpPr>
          <p:nvPr/>
        </p:nvSpPr>
        <p:spPr bwMode="ltGray">
          <a:xfrm>
            <a:off x="569723" y="312483"/>
            <a:ext cx="10809409"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800" dirty="0">
                <a:solidFill>
                  <a:schemeClr val="tx2"/>
                </a:solidFill>
              </a:rPr>
              <a:t>Click to edit Master title style</a:t>
            </a:r>
          </a:p>
        </p:txBody>
      </p:sp>
      <p:sp>
        <p:nvSpPr>
          <p:cNvPr id="2" name="Title 1"/>
          <p:cNvSpPr>
            <a:spLocks noGrp="1"/>
          </p:cNvSpPr>
          <p:nvPr>
            <p:ph type="title"/>
          </p:nvPr>
        </p:nvSpPr>
        <p:spPr>
          <a:xfrm>
            <a:off x="1155952" y="5289307"/>
            <a:ext cx="12438539" cy="1634805"/>
          </a:xfrm>
        </p:spPr>
        <p:txBody>
          <a:bodyPr anchor="t"/>
          <a:lstStyle>
            <a:lvl1pPr algn="l">
              <a:defRPr sz="4000" b="1"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5952" y="3488729"/>
            <a:ext cx="12438539" cy="1800572"/>
          </a:xfrm>
        </p:spPr>
        <p:txBody>
          <a:bodyPr anchor="b"/>
          <a:lstStyle>
            <a:lvl1pPr marL="0" indent="0">
              <a:buNone/>
              <a:defRPr sz="2000"/>
            </a:lvl1pPr>
            <a:lvl2pPr marL="457189" indent="0">
              <a:buNone/>
              <a:defRPr sz="1900"/>
            </a:lvl2pPr>
            <a:lvl3pPr marL="914377" indent="0">
              <a:buNone/>
              <a:defRPr sz="1600"/>
            </a:lvl3pPr>
            <a:lvl4pPr marL="1371566" indent="0">
              <a:buNone/>
              <a:defRPr sz="1500"/>
            </a:lvl4pPr>
            <a:lvl5pPr marL="1828754" indent="0">
              <a:buNone/>
              <a:defRPr sz="1500"/>
            </a:lvl5pPr>
            <a:lvl6pPr marL="2285943" indent="0">
              <a:buNone/>
              <a:defRPr sz="1500"/>
            </a:lvl6pPr>
            <a:lvl7pPr marL="2743131" indent="0">
              <a:buNone/>
              <a:defRPr sz="1500"/>
            </a:lvl7pPr>
            <a:lvl8pPr marL="3200320" indent="0">
              <a:buNone/>
              <a:defRPr sz="1500"/>
            </a:lvl8pPr>
            <a:lvl9pPr marL="3657509" indent="0">
              <a:buNone/>
              <a:defRPr sz="1500"/>
            </a:lvl9pPr>
          </a:lstStyle>
          <a:p>
            <a:pPr lvl="0"/>
            <a:r>
              <a:rPr lang="en-US"/>
              <a:t>Click to edit Master text styles</a:t>
            </a:r>
          </a:p>
        </p:txBody>
      </p:sp>
    </p:spTree>
    <p:extLst>
      <p:ext uri="{BB962C8B-B14F-4D97-AF65-F5344CB8AC3E}">
        <p14:creationId xmlns:p14="http://schemas.microsoft.com/office/powerpoint/2010/main" val="1771401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39981477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9087" y="1998739"/>
            <a:ext cx="6623219"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6195" y="1998739"/>
            <a:ext cx="6623216"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04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680" y="1842492"/>
            <a:ext cx="6465703"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31680" y="2610354"/>
            <a:ext cx="6465703"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3657" y="1842492"/>
            <a:ext cx="6468244"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33657" y="2610354"/>
            <a:ext cx="6468244"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title"/>
          </p:nvPr>
        </p:nvSpPr>
        <p:spPr bwMode="ltGray">
          <a:xfrm>
            <a:off x="569084" y="312841"/>
            <a:ext cx="9532214" cy="107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en-US"/>
              <a:t>Click to edit Master title style</a:t>
            </a:r>
            <a:endParaRPr lang="en-GB" altLang="en-US"/>
          </a:p>
        </p:txBody>
      </p:sp>
    </p:spTree>
    <p:extLst>
      <p:ext uri="{BB962C8B-B14F-4D97-AF65-F5344CB8AC3E}">
        <p14:creationId xmlns:p14="http://schemas.microsoft.com/office/powerpoint/2010/main" val="3483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41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6" name="Text Box 10"/>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dirty="0">
                <a:solidFill>
                  <a:schemeClr val="tx1"/>
                </a:solidFill>
                <a:latin typeface="TradeGothic LT Bold" panose="02000806050000020004" pitchFamily="2" charset="0"/>
              </a:rPr>
              <a:t>School of Electronic and Electrical Engineering</a:t>
            </a:r>
          </a:p>
          <a:p>
            <a:pPr>
              <a:spcBef>
                <a:spcPct val="0"/>
              </a:spcBef>
            </a:pPr>
            <a:r>
              <a:rPr lang="en-GB" altLang="en-US" sz="1320" b="0" i="0" dirty="0">
                <a:solidFill>
                  <a:schemeClr val="tx1"/>
                </a:solidFill>
                <a:latin typeface="TradeGothic LT CondEighteen" panose="02000606020000020004" pitchFamily="2" charset="0"/>
              </a:rPr>
              <a:t>FACULTY OF ENGINEERING</a:t>
            </a:r>
            <a:r>
              <a:rPr lang="en-GB" altLang="en-US" sz="1320" b="0" i="0" baseline="0" dirty="0">
                <a:solidFill>
                  <a:schemeClr val="tx1"/>
                </a:solidFill>
                <a:latin typeface="TradeGothic LT CondEighteen" panose="02000606020000020004" pitchFamily="2" charset="0"/>
              </a:rPr>
              <a:t> AND </a:t>
            </a:r>
            <a:r>
              <a:rPr lang="en-GB" altLang="en-US" sz="1320" b="0" i="0" dirty="0">
                <a:solidFill>
                  <a:schemeClr val="tx1"/>
                </a:solidFill>
                <a:latin typeface="TradeGothic LT CondEighteen" panose="02000606020000020004" pitchFamily="2" charset="0"/>
              </a:rPr>
              <a:t>PHYSICAL SCIENCES</a:t>
            </a:r>
          </a:p>
        </p:txBody>
      </p:sp>
      <p:sp>
        <p:nvSpPr>
          <p:cNvPr id="43012" name="Rectangle 4"/>
          <p:cNvSpPr>
            <a:spLocks noGrp="1" noChangeArrowheads="1"/>
          </p:cNvSpPr>
          <p:nvPr>
            <p:ph type="subTitle" idx="1" hasCustomPrompt="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dirty="0"/>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5"/>
            <a:ext cx="13769387" cy="1080344"/>
          </a:xfrm>
        </p:spPr>
        <p:txBody>
          <a:bodyPr/>
          <a:lstStyle>
            <a:lvl1pPr>
              <a:defRPr sz="4321">
                <a:solidFill>
                  <a:schemeClr val="tx1"/>
                </a:solidFill>
                <a:latin typeface="+mj-lt"/>
              </a:defRPr>
            </a:lvl1pPr>
          </a:lstStyle>
          <a:p>
            <a:r>
              <a:rPr lang="en-GB" dirty="0"/>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1"/>
            <a:ext cx="13769387"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dirty="0"/>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5" y="6708384"/>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dirty="0"/>
              <a:t>Date</a:t>
            </a:r>
          </a:p>
        </p:txBody>
      </p:sp>
      <p:pic>
        <p:nvPicPr>
          <p:cNvPr id="9" name="Picture 8">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78990136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5" y="1998740"/>
            <a:ext cx="13764308" cy="5496985"/>
          </a:xfrm>
          <a:prstGeom prst="rect">
            <a:avLst/>
          </a:prstGeom>
        </p:spPr>
        <p:txBody>
          <a:bodyPr/>
          <a:lstStyle>
            <a:lvl1pPr marL="0" indent="0">
              <a:spcBef>
                <a:spcPts val="0"/>
              </a:spcBef>
              <a:spcAft>
                <a:spcPts val="120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4285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40"/>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2" y="1998740"/>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92419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121946" y="91459"/>
            <a:ext cx="14389683" cy="1510957"/>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dirty="0">
              <a:solidFill>
                <a:srgbClr val="8D010F"/>
              </a:solidFill>
              <a:latin typeface="Times" panose="02020603050405020304" pitchFamily="18" charset="0"/>
            </a:endParaRPr>
          </a:p>
        </p:txBody>
      </p:sp>
      <p:sp>
        <p:nvSpPr>
          <p:cNvPr id="1027" name="Rectangle 2"/>
          <p:cNvSpPr>
            <a:spLocks noGrp="1" noChangeArrowheads="1"/>
          </p:cNvSpPr>
          <p:nvPr>
            <p:ph type="body" idx="1"/>
          </p:nvPr>
        </p:nvSpPr>
        <p:spPr bwMode="auto">
          <a:xfrm>
            <a:off x="550666" y="1966340"/>
            <a:ext cx="13490327" cy="58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2"/>
            <a:r>
              <a:rPr lang="en-US" altLang="en-US" dirty="0"/>
              <a:t>Second level</a:t>
            </a:r>
          </a:p>
          <a:p>
            <a:pPr lvl="3"/>
            <a:r>
              <a:rPr lang="en-US" altLang="en-US" dirty="0"/>
              <a:t>Third level</a:t>
            </a:r>
          </a:p>
          <a:p>
            <a:pPr lvl="4"/>
            <a:r>
              <a:rPr lang="en-US" altLang="en-US" dirty="0"/>
              <a:t>Fourth level</a:t>
            </a:r>
            <a:endParaRPr lang="en-GB" altLang="en-US" dirty="0"/>
          </a:p>
        </p:txBody>
      </p:sp>
      <p:sp>
        <p:nvSpPr>
          <p:cNvPr id="1028" name="Rectangle 4"/>
          <p:cNvSpPr>
            <a:spLocks noGrp="1" noChangeArrowheads="1"/>
          </p:cNvSpPr>
          <p:nvPr>
            <p:ph type="title"/>
          </p:nvPr>
        </p:nvSpPr>
        <p:spPr bwMode="ltGray">
          <a:xfrm>
            <a:off x="569723" y="312483"/>
            <a:ext cx="95315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1029" name="Line 10"/>
          <p:cNvSpPr>
            <a:spLocks noChangeShapeType="1"/>
          </p:cNvSpPr>
          <p:nvPr/>
        </p:nvSpPr>
        <p:spPr bwMode="white">
          <a:xfrm>
            <a:off x="322015" y="1920611"/>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dirty="0"/>
          </a:p>
        </p:txBody>
      </p:sp>
      <p:sp>
        <p:nvSpPr>
          <p:cNvPr id="42000" name="Rectangle 16"/>
          <p:cNvSpPr>
            <a:spLocks noChangeArrowheads="1"/>
          </p:cNvSpPr>
          <p:nvPr/>
        </p:nvSpPr>
        <p:spPr bwMode="auto">
          <a:xfrm>
            <a:off x="10487396" y="7691970"/>
            <a:ext cx="3414501" cy="571611"/>
          </a:xfrm>
          <a:prstGeom prst="rect">
            <a:avLst/>
          </a:prstGeom>
          <a:noFill/>
          <a:ln w="9525">
            <a:noFill/>
            <a:miter lim="800000"/>
            <a:headEnd/>
            <a:tailEnd/>
          </a:ln>
          <a:effectLst/>
        </p:spPr>
        <p:txBody>
          <a:bodyPr lIns="91438" tIns="45719" rIns="91438" bIns="45719"/>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r" eaLnBrk="1" hangingPunct="1">
              <a:defRPr/>
            </a:pPr>
            <a:fld id="{158AFC14-6664-453F-97AB-5666C36D0C2E}" type="slidenum">
              <a:rPr lang="en-GB" altLang="en-US" sz="1500" smtClean="0"/>
              <a:pPr algn="r" eaLnBrk="1" hangingPunct="1">
                <a:defRPr/>
              </a:pPr>
              <a:t>‹#›</a:t>
            </a:fld>
            <a:endParaRPr lang="en-GB" altLang="en-US" sz="1500" dirty="0"/>
          </a:p>
        </p:txBody>
      </p:sp>
      <p:pic>
        <p:nvPicPr>
          <p:cNvPr id="10" name="Picture 11" descr="LeedsUniWhit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0" r:id="rId1"/>
    <p:sldLayoutId id="2147483676" r:id="rId2"/>
    <p:sldLayoutId id="2147483681" r:id="rId3"/>
    <p:sldLayoutId id="2147483677" r:id="rId4"/>
    <p:sldLayoutId id="2147483678" r:id="rId5"/>
    <p:sldLayoutId id="2147483679" r:id="rId6"/>
  </p:sldLayoutIdLst>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marL="342891" indent="-342891" algn="l" rtl="0" eaLnBrk="1" fontAlgn="base" hangingPunct="1">
        <a:spcBef>
          <a:spcPct val="0"/>
        </a:spcBef>
        <a:spcAft>
          <a:spcPct val="40000"/>
        </a:spcAft>
        <a:buChar char="•"/>
        <a:defRPr sz="2400">
          <a:solidFill>
            <a:schemeClr val="tx1"/>
          </a:solidFill>
          <a:latin typeface="+mn-lt"/>
          <a:ea typeface="+mn-ea"/>
          <a:cs typeface="+mn-cs"/>
        </a:defRPr>
      </a:lvl1pPr>
      <a:lvl2pPr marL="271456" indent="-269868" algn="l" rtl="0" eaLnBrk="1" fontAlgn="base" hangingPunct="1">
        <a:spcBef>
          <a:spcPct val="0"/>
        </a:spcBef>
        <a:spcAft>
          <a:spcPct val="40000"/>
        </a:spcAft>
        <a:buChar char="•"/>
        <a:defRPr sz="2000">
          <a:solidFill>
            <a:schemeClr val="tx1"/>
          </a:solidFill>
          <a:latin typeface="+mn-lt"/>
        </a:defRPr>
      </a:lvl2pPr>
      <a:lvl3pPr marL="542912" indent="-269868" algn="l" rtl="0" eaLnBrk="1" fontAlgn="base" hangingPunct="1">
        <a:spcBef>
          <a:spcPct val="0"/>
        </a:spcBef>
        <a:spcAft>
          <a:spcPct val="40000"/>
        </a:spcAft>
        <a:buChar char="•"/>
        <a:defRPr sz="2000">
          <a:solidFill>
            <a:schemeClr val="tx1"/>
          </a:solidFill>
          <a:latin typeface="+mn-lt"/>
        </a:defRPr>
      </a:lvl3pPr>
      <a:lvl4pPr marL="809605" indent="-265107" algn="l" rtl="0" eaLnBrk="1" fontAlgn="base" hangingPunct="1">
        <a:spcBef>
          <a:spcPct val="0"/>
        </a:spcBef>
        <a:spcAft>
          <a:spcPct val="40000"/>
        </a:spcAft>
        <a:buChar char="•"/>
        <a:defRPr sz="2000">
          <a:solidFill>
            <a:schemeClr val="tx1"/>
          </a:solidFill>
          <a:latin typeface="+mn-lt"/>
        </a:defRPr>
      </a:lvl4pPr>
      <a:lvl5pPr marL="1081061" indent="-269868" algn="l" rtl="0" eaLnBrk="1" fontAlgn="base" hangingPunct="1">
        <a:spcBef>
          <a:spcPct val="0"/>
        </a:spcBef>
        <a:spcAft>
          <a:spcPct val="40000"/>
        </a:spcAft>
        <a:buChar char="•"/>
        <a:defRPr sz="2000">
          <a:solidFill>
            <a:schemeClr val="tx1"/>
          </a:solidFill>
          <a:latin typeface="+mn-lt"/>
        </a:defRPr>
      </a:lvl5pPr>
      <a:lvl6pPr marL="1538250" indent="-269868" algn="l" rtl="0" eaLnBrk="1" fontAlgn="base" hangingPunct="1">
        <a:spcBef>
          <a:spcPct val="0"/>
        </a:spcBef>
        <a:spcAft>
          <a:spcPct val="40000"/>
        </a:spcAft>
        <a:buChar char="•"/>
        <a:defRPr sz="2000">
          <a:solidFill>
            <a:schemeClr val="tx1"/>
          </a:solidFill>
          <a:latin typeface="+mn-lt"/>
        </a:defRPr>
      </a:lvl6pPr>
      <a:lvl7pPr marL="1995438" indent="-269868" algn="l" rtl="0" eaLnBrk="1" fontAlgn="base" hangingPunct="1">
        <a:spcBef>
          <a:spcPct val="0"/>
        </a:spcBef>
        <a:spcAft>
          <a:spcPct val="40000"/>
        </a:spcAft>
        <a:buChar char="•"/>
        <a:defRPr sz="2000">
          <a:solidFill>
            <a:schemeClr val="tx1"/>
          </a:solidFill>
          <a:latin typeface="+mn-lt"/>
        </a:defRPr>
      </a:lvl7pPr>
      <a:lvl8pPr marL="2452627" indent="-269868" algn="l" rtl="0" eaLnBrk="1" fontAlgn="base" hangingPunct="1">
        <a:spcBef>
          <a:spcPct val="0"/>
        </a:spcBef>
        <a:spcAft>
          <a:spcPct val="40000"/>
        </a:spcAft>
        <a:buChar char="•"/>
        <a:defRPr sz="2000">
          <a:solidFill>
            <a:schemeClr val="tx1"/>
          </a:solidFill>
          <a:latin typeface="+mn-lt"/>
        </a:defRPr>
      </a:lvl8pPr>
      <a:lvl9pPr marL="2909815" indent="-269868" algn="l" rtl="0" eaLnBrk="1" fontAlgn="base" hangingPunct="1">
        <a:spcBef>
          <a:spcPct val="0"/>
        </a:spcBef>
        <a:spcAft>
          <a:spcPct val="40000"/>
        </a:spcAft>
        <a:buChar char="•"/>
        <a:defRPr sz="2000">
          <a:solidFill>
            <a:schemeClr val="tx1"/>
          </a:solidFill>
          <a:latin typeface="+mn-lt"/>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1"/>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dirty="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5"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42000" name="Rectangle 16"/>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57261793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0"/>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dirty="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42000" name="Rectangle 16"/>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351613567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hyperlink" Target="https://en.wikipedia.org/wiki/File:7-segment_abc.svg" TargetMode="External"/><Relationship Id="rId26" Type="http://schemas.openxmlformats.org/officeDocument/2006/relationships/hyperlink" Target="https://en.wikipedia.org/wiki/File:7-segment_cdefg.svg" TargetMode="External"/><Relationship Id="rId3" Type="http://schemas.openxmlformats.org/officeDocument/2006/relationships/image" Target="../media/image16.png"/><Relationship Id="rId21" Type="http://schemas.openxmlformats.org/officeDocument/2006/relationships/image" Target="../media/image26.png"/><Relationship Id="rId34" Type="http://schemas.openxmlformats.org/officeDocument/2006/relationships/hyperlink" Target="https://en.wikipedia.org/wiki/File:7-segment_aefg.svg" TargetMode="External"/><Relationship Id="rId7" Type="http://schemas.openxmlformats.org/officeDocument/2006/relationships/image" Target="../media/image19.png"/><Relationship Id="rId12" Type="http://schemas.openxmlformats.org/officeDocument/2006/relationships/hyperlink" Target="https://en.wikipedia.org/wiki/File:7-segment_bcfg.svg" TargetMode="External"/><Relationship Id="rId17" Type="http://schemas.openxmlformats.org/officeDocument/2006/relationships/image" Target="../media/image24.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hyperlink" Target="https://en.wikipedia.org/wiki/File:7-segment_acdefg.svg" TargetMode="External"/><Relationship Id="rId20" Type="http://schemas.openxmlformats.org/officeDocument/2006/relationships/hyperlink" Target="https://en.wikipedia.org/wiki/File:7-segment_abcdefg.svg" TargetMode="External"/><Relationship Id="rId29"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hyperlink" Target="https://en.wikipedia.org/wiki/File:7-segment_bc.svg" TargetMode="External"/><Relationship Id="rId11" Type="http://schemas.openxmlformats.org/officeDocument/2006/relationships/image" Target="../media/image21.png"/><Relationship Id="rId24" Type="http://schemas.openxmlformats.org/officeDocument/2006/relationships/hyperlink" Target="https://en.wikipedia.org/wiki/File:7-segment_abcefg.svg" TargetMode="External"/><Relationship Id="rId32" Type="http://schemas.openxmlformats.org/officeDocument/2006/relationships/hyperlink" Target="https://en.wikipedia.org/wiki/File:7-segment_adefg.svg" TargetMode="External"/><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hyperlink" Target="https://en.wikipedia.org/wiki/File:7-segment_adef.svg" TargetMode="External"/><Relationship Id="rId10" Type="http://schemas.openxmlformats.org/officeDocument/2006/relationships/hyperlink" Target="https://en.wikipedia.org/wiki/File:7-segment_abcdg.svg" TargetMode="External"/><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hyperlink" Target="https://en.wikipedia.org/wiki/File:7-segment_abcdef.svg" TargetMode="External"/><Relationship Id="rId9" Type="http://schemas.openxmlformats.org/officeDocument/2006/relationships/image" Target="../media/image20.png"/><Relationship Id="rId14" Type="http://schemas.openxmlformats.org/officeDocument/2006/relationships/hyperlink" Target="https://en.wikipedia.org/wiki/File:7-segment_acdfg.svg" TargetMode="External"/><Relationship Id="rId22" Type="http://schemas.openxmlformats.org/officeDocument/2006/relationships/hyperlink" Target="https://en.wikipedia.org/wiki/File:7-segment_abcdfg.svg" TargetMode="External"/><Relationship Id="rId27" Type="http://schemas.openxmlformats.org/officeDocument/2006/relationships/image" Target="../media/image29.png"/><Relationship Id="rId30" Type="http://schemas.openxmlformats.org/officeDocument/2006/relationships/hyperlink" Target="https://en.wikipedia.org/wiki/File:7-segment_bcdeg.svg" TargetMode="External"/><Relationship Id="rId35" Type="http://schemas.openxmlformats.org/officeDocument/2006/relationships/image" Target="../media/image33.png"/><Relationship Id="rId8" Type="http://schemas.openxmlformats.org/officeDocument/2006/relationships/hyperlink" Target="https://en.wikipedia.org/wiki/File:7-segment_abdeg.svg" TargetMode="External"/></Relationships>
</file>

<file path=ppt/slides/_rels/slide1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hyperlink" Target="https://en.wikipedia.org/wiki/File:7-segment_abc.svg" TargetMode="External"/><Relationship Id="rId26" Type="http://schemas.openxmlformats.org/officeDocument/2006/relationships/hyperlink" Target="https://en.wikipedia.org/wiki/File:7-segment_cdefg.svg" TargetMode="External"/><Relationship Id="rId3" Type="http://schemas.openxmlformats.org/officeDocument/2006/relationships/image" Target="../media/image17.png"/><Relationship Id="rId21" Type="http://schemas.openxmlformats.org/officeDocument/2006/relationships/image" Target="../media/image26.png"/><Relationship Id="rId34" Type="http://schemas.openxmlformats.org/officeDocument/2006/relationships/hyperlink" Target="https://en.wikipedia.org/wiki/File:7-segment_aefg.svg" TargetMode="External"/><Relationship Id="rId7" Type="http://schemas.openxmlformats.org/officeDocument/2006/relationships/image" Target="../media/image19.png"/><Relationship Id="rId12" Type="http://schemas.openxmlformats.org/officeDocument/2006/relationships/hyperlink" Target="https://en.wikipedia.org/wiki/File:7-segment_bcfg.svg" TargetMode="External"/><Relationship Id="rId17" Type="http://schemas.openxmlformats.org/officeDocument/2006/relationships/image" Target="../media/image24.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hyperlink" Target="https://en.wikipedia.org/wiki/File:7-segment_acdefg.svg" TargetMode="External"/><Relationship Id="rId20" Type="http://schemas.openxmlformats.org/officeDocument/2006/relationships/hyperlink" Target="https://en.wikipedia.org/wiki/File:7-segment_abcdefg.svg" TargetMode="External"/><Relationship Id="rId29"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hyperlink" Target="https://en.wikipedia.org/wiki/File:7-segment_bc.svg" TargetMode="External"/><Relationship Id="rId11" Type="http://schemas.openxmlformats.org/officeDocument/2006/relationships/image" Target="../media/image21.png"/><Relationship Id="rId24" Type="http://schemas.openxmlformats.org/officeDocument/2006/relationships/hyperlink" Target="https://en.wikipedia.org/wiki/File:7-segment_abcefg.svg" TargetMode="External"/><Relationship Id="rId32" Type="http://schemas.openxmlformats.org/officeDocument/2006/relationships/hyperlink" Target="https://en.wikipedia.org/wiki/File:7-segment_adefg.svg" TargetMode="External"/><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hyperlink" Target="https://en.wikipedia.org/wiki/File:7-segment_adef.svg" TargetMode="External"/><Relationship Id="rId36" Type="http://schemas.openxmlformats.org/officeDocument/2006/relationships/image" Target="../media/image34.png"/><Relationship Id="rId10" Type="http://schemas.openxmlformats.org/officeDocument/2006/relationships/hyperlink" Target="https://en.wikipedia.org/wiki/File:7-segment_abcdg.svg" TargetMode="External"/><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hyperlink" Target="https://en.wikipedia.org/wiki/File:7-segment_abcdef.svg" TargetMode="External"/><Relationship Id="rId9" Type="http://schemas.openxmlformats.org/officeDocument/2006/relationships/image" Target="../media/image20.png"/><Relationship Id="rId14" Type="http://schemas.openxmlformats.org/officeDocument/2006/relationships/hyperlink" Target="https://en.wikipedia.org/wiki/File:7-segment_acdfg.svg" TargetMode="External"/><Relationship Id="rId22" Type="http://schemas.openxmlformats.org/officeDocument/2006/relationships/hyperlink" Target="https://en.wikipedia.org/wiki/File:7-segment_abcdfg.svg" TargetMode="External"/><Relationship Id="rId27" Type="http://schemas.openxmlformats.org/officeDocument/2006/relationships/image" Target="../media/image29.png"/><Relationship Id="rId30" Type="http://schemas.openxmlformats.org/officeDocument/2006/relationships/hyperlink" Target="https://en.wikipedia.org/wiki/File:7-segment_bcdeg.svg" TargetMode="External"/><Relationship Id="rId35" Type="http://schemas.openxmlformats.org/officeDocument/2006/relationships/image" Target="../media/image33.png"/><Relationship Id="rId8" Type="http://schemas.openxmlformats.org/officeDocument/2006/relationships/hyperlink" Target="https://en.wikipedia.org/wiki/File:7-segment_abdeg.sv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4/relationships/chartEx" Target="../charts/chartEx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hyperlink" Target="https://www.intel.com/content/www/us/en/programmable/quartushelp/13.0/mergedProjects/hdl/mega/mega_list_mega_lpm.htm" TargetMode="Externa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9.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9.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9.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 Id="rId5" Type="http://schemas.openxmlformats.org/officeDocument/2006/relationships/image" Target="../media/image15.em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GB" dirty="0"/>
              <a:t>Assignment 1</a:t>
            </a:r>
          </a:p>
          <a:p>
            <a:r>
              <a:rPr lang="en-GB" dirty="0"/>
              <a:t>Unit 2.1</a:t>
            </a:r>
          </a:p>
          <a:p>
            <a:endParaRPr lang="en-GB" dirty="0"/>
          </a:p>
          <a:p>
            <a:endParaRPr lang="en-GB" dirty="0"/>
          </a:p>
          <a:p>
            <a:endParaRPr lang="en-GB" dirty="0"/>
          </a:p>
        </p:txBody>
      </p:sp>
      <p:sp>
        <p:nvSpPr>
          <p:cNvPr id="4" name="Title 3"/>
          <p:cNvSpPr>
            <a:spLocks noGrp="1"/>
          </p:cNvSpPr>
          <p:nvPr>
            <p:ph type="title"/>
          </p:nvPr>
        </p:nvSpPr>
        <p:spPr/>
        <p:txBody>
          <a:bodyPr/>
          <a:lstStyle/>
          <a:p>
            <a:r>
              <a:rPr lang="en-GB" dirty="0"/>
              <a:t>ELEC5566M</a:t>
            </a:r>
            <a:br>
              <a:rPr lang="en-GB" dirty="0"/>
            </a:br>
            <a:r>
              <a:rPr lang="en-GB" dirty="0"/>
              <a:t>FPGA Design for System-on-Chip</a:t>
            </a:r>
          </a:p>
        </p:txBody>
      </p:sp>
      <p:sp>
        <p:nvSpPr>
          <p:cNvPr id="6" name="Text Placeholder 5"/>
          <p:cNvSpPr>
            <a:spLocks noGrp="1"/>
          </p:cNvSpPr>
          <p:nvPr>
            <p:ph type="body" sz="quarter" idx="13"/>
          </p:nvPr>
        </p:nvSpPr>
        <p:spPr/>
        <p:txBody>
          <a:bodyPr/>
          <a:lstStyle/>
          <a:p>
            <a:pPr lvl="0"/>
            <a:endParaRPr lang="en-GB" dirty="0"/>
          </a:p>
          <a:p>
            <a:pPr lvl="0"/>
            <a:r>
              <a:rPr lang="en-GB" dirty="0"/>
              <a:t>Prof Steven Freear    Module Leader    s.freear@leeds.ac.uk</a:t>
            </a:r>
          </a:p>
          <a:p>
            <a:pPr lvl="0"/>
            <a:r>
              <a:rPr lang="en-GB" dirty="0"/>
              <a:t>Dr David Cowell</a:t>
            </a:r>
          </a:p>
        </p:txBody>
      </p:sp>
    </p:spTree>
    <p:extLst>
      <p:ext uri="{BB962C8B-B14F-4D97-AF65-F5344CB8AC3E}">
        <p14:creationId xmlns:p14="http://schemas.microsoft.com/office/powerpoint/2010/main" val="221019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F3758-3AEC-41F9-7EEE-F4025E7F13CB}"/>
              </a:ext>
            </a:extLst>
          </p:cNvPr>
          <p:cNvSpPr>
            <a:spLocks noGrp="1"/>
          </p:cNvSpPr>
          <p:nvPr>
            <p:ph type="title"/>
          </p:nvPr>
        </p:nvSpPr>
        <p:spPr/>
        <p:txBody>
          <a:bodyPr/>
          <a:lstStyle/>
          <a:p>
            <a:br>
              <a:rPr lang="en-GB" dirty="0"/>
            </a:br>
            <a:r>
              <a:rPr lang="en-GB" dirty="0"/>
              <a:t>Unit 1.2: Behavioural Verilog</a:t>
            </a:r>
            <a:br>
              <a:rPr lang="en-GB" dirty="0"/>
            </a:br>
            <a:r>
              <a:rPr lang="en-GB" dirty="0"/>
              <a:t>Task 1: Hexadecimal to 7-segment Encoder</a:t>
            </a:r>
          </a:p>
        </p:txBody>
      </p:sp>
      <p:pic>
        <p:nvPicPr>
          <p:cNvPr id="7" name="Picture 6">
            <a:extLst>
              <a:ext uri="{FF2B5EF4-FFF2-40B4-BE49-F238E27FC236}">
                <a16:creationId xmlns:a16="http://schemas.microsoft.com/office/drawing/2014/main" id="{C1281CE1-C6CB-CFEC-3A57-CB075387584F}"/>
              </a:ext>
            </a:extLst>
          </p:cNvPr>
          <p:cNvPicPr>
            <a:picLocks noChangeAspect="1"/>
          </p:cNvPicPr>
          <p:nvPr/>
        </p:nvPicPr>
        <p:blipFill>
          <a:blip r:embed="rId2"/>
          <a:stretch>
            <a:fillRect/>
          </a:stretch>
        </p:blipFill>
        <p:spPr>
          <a:xfrm>
            <a:off x="8291289" y="3323506"/>
            <a:ext cx="5506218" cy="3038899"/>
          </a:xfrm>
          <a:prstGeom prst="rect">
            <a:avLst/>
          </a:prstGeom>
        </p:spPr>
      </p:pic>
      <p:sp>
        <p:nvSpPr>
          <p:cNvPr id="9" name="Content Placeholder 8">
            <a:extLst>
              <a:ext uri="{FF2B5EF4-FFF2-40B4-BE49-F238E27FC236}">
                <a16:creationId xmlns:a16="http://schemas.microsoft.com/office/drawing/2014/main" id="{4BBE1371-C2B9-9056-1A5D-1A67C3B319B2}"/>
              </a:ext>
            </a:extLst>
          </p:cNvPr>
          <p:cNvSpPr>
            <a:spLocks noGrp="1"/>
          </p:cNvSpPr>
          <p:nvPr>
            <p:ph sz="half" idx="10"/>
          </p:nvPr>
        </p:nvSpPr>
        <p:spPr/>
        <p:txBody>
          <a:bodyPr/>
          <a:lstStyle/>
          <a:p>
            <a:endParaRPr lang="en-GB"/>
          </a:p>
        </p:txBody>
      </p:sp>
      <p:pic>
        <p:nvPicPr>
          <p:cNvPr id="11" name="Picture 10">
            <a:extLst>
              <a:ext uri="{FF2B5EF4-FFF2-40B4-BE49-F238E27FC236}">
                <a16:creationId xmlns:a16="http://schemas.microsoft.com/office/drawing/2014/main" id="{E51437E6-B189-6DFD-01E3-044C5674C11C}"/>
              </a:ext>
            </a:extLst>
          </p:cNvPr>
          <p:cNvPicPr>
            <a:picLocks noChangeAspect="1"/>
          </p:cNvPicPr>
          <p:nvPr/>
        </p:nvPicPr>
        <p:blipFill>
          <a:blip r:embed="rId3"/>
          <a:stretch>
            <a:fillRect/>
          </a:stretch>
        </p:blipFill>
        <p:spPr>
          <a:xfrm>
            <a:off x="376647" y="1998738"/>
            <a:ext cx="7444196" cy="5960632"/>
          </a:xfrm>
          <a:prstGeom prst="rect">
            <a:avLst/>
          </a:prstGeom>
        </p:spPr>
      </p:pic>
    </p:spTree>
    <p:extLst>
      <p:ext uri="{BB962C8B-B14F-4D97-AF65-F5344CB8AC3E}">
        <p14:creationId xmlns:p14="http://schemas.microsoft.com/office/powerpoint/2010/main" val="388553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9A8EAF7A-47A1-53A2-79CF-A2BD770614C6}"/>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DE375580-86C7-C6EA-6271-47706C9A7280}"/>
              </a:ext>
            </a:extLst>
          </p:cNvPr>
          <p:cNvPicPr>
            <a:picLocks noChangeAspect="1"/>
          </p:cNvPicPr>
          <p:nvPr/>
        </p:nvPicPr>
        <p:blipFill rotWithShape="1">
          <a:blip r:embed="rId2"/>
          <a:srcRect t="30087"/>
          <a:stretch/>
        </p:blipFill>
        <p:spPr>
          <a:xfrm>
            <a:off x="341397" y="1998738"/>
            <a:ext cx="10647798" cy="5960632"/>
          </a:xfrm>
          <a:prstGeom prst="rect">
            <a:avLst/>
          </a:prstGeom>
        </p:spPr>
      </p:pic>
      <p:sp>
        <p:nvSpPr>
          <p:cNvPr id="3" name="Title 2">
            <a:extLst>
              <a:ext uri="{FF2B5EF4-FFF2-40B4-BE49-F238E27FC236}">
                <a16:creationId xmlns:a16="http://schemas.microsoft.com/office/drawing/2014/main" id="{9FC7CAE1-FB09-89B7-63F3-7E423F2F5B0A}"/>
              </a:ext>
            </a:extLst>
          </p:cNvPr>
          <p:cNvSpPr>
            <a:spLocks noGrp="1"/>
          </p:cNvSpPr>
          <p:nvPr>
            <p:ph type="title"/>
          </p:nvPr>
        </p:nvSpPr>
        <p:spPr/>
        <p:txBody>
          <a:bodyPr/>
          <a:lstStyle/>
          <a:p>
            <a:r>
              <a:rPr lang="en-GB" dirty="0"/>
              <a:t>Unit 1.2: Behavioural Verilog</a:t>
            </a:r>
            <a:br>
              <a:rPr lang="en-GB" dirty="0"/>
            </a:br>
            <a:r>
              <a:rPr lang="en-GB" dirty="0"/>
              <a:t>Task 1: Hexadecimal to 7-segment Encoder</a:t>
            </a:r>
          </a:p>
        </p:txBody>
      </p:sp>
      <p:pic>
        <p:nvPicPr>
          <p:cNvPr id="7" name="Picture 6">
            <a:extLst>
              <a:ext uri="{FF2B5EF4-FFF2-40B4-BE49-F238E27FC236}">
                <a16:creationId xmlns:a16="http://schemas.microsoft.com/office/drawing/2014/main" id="{F45C5F2D-1AFC-8B1D-F0A2-9C0483F36AAD}"/>
              </a:ext>
            </a:extLst>
          </p:cNvPr>
          <p:cNvPicPr>
            <a:picLocks noChangeAspect="1"/>
          </p:cNvPicPr>
          <p:nvPr/>
        </p:nvPicPr>
        <p:blipFill>
          <a:blip r:embed="rId3"/>
          <a:stretch>
            <a:fillRect/>
          </a:stretch>
        </p:blipFill>
        <p:spPr>
          <a:xfrm>
            <a:off x="9807048" y="2855454"/>
            <a:ext cx="4566525" cy="2520280"/>
          </a:xfrm>
          <a:prstGeom prst="rect">
            <a:avLst/>
          </a:prstGeom>
        </p:spPr>
      </p:pic>
      <p:grpSp>
        <p:nvGrpSpPr>
          <p:cNvPr id="2" name="Group 1">
            <a:extLst>
              <a:ext uri="{FF2B5EF4-FFF2-40B4-BE49-F238E27FC236}">
                <a16:creationId xmlns:a16="http://schemas.microsoft.com/office/drawing/2014/main" id="{81AA239C-016C-E68F-26C3-3A3E887C96A2}"/>
              </a:ext>
            </a:extLst>
          </p:cNvPr>
          <p:cNvGrpSpPr/>
          <p:nvPr/>
        </p:nvGrpSpPr>
        <p:grpSpPr>
          <a:xfrm>
            <a:off x="5804619" y="6419850"/>
            <a:ext cx="6349713" cy="518967"/>
            <a:chOff x="9319269" y="5267722"/>
            <a:chExt cx="1981200" cy="161925"/>
          </a:xfrm>
        </p:grpSpPr>
        <p:pic>
          <p:nvPicPr>
            <p:cNvPr id="1027" name="Picture 3" descr="0">
              <a:hlinkClick r:id="rId4"/>
              <a:extLst>
                <a:ext uri="{FF2B5EF4-FFF2-40B4-BE49-F238E27FC236}">
                  <a16:creationId xmlns:a16="http://schemas.microsoft.com/office/drawing/2014/main" id="{BB3E83E0-2C57-1B05-3157-C49F7B535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92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
              <a:hlinkClick r:id="rId6" tooltip="1"/>
              <a:extLst>
                <a:ext uri="{FF2B5EF4-FFF2-40B4-BE49-F238E27FC236}">
                  <a16:creationId xmlns:a16="http://schemas.microsoft.com/office/drawing/2014/main" id="{0118B53A-4522-39CD-F639-1209E6014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88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2">
              <a:hlinkClick r:id="rId8" tooltip="2"/>
              <a:extLst>
                <a:ext uri="{FF2B5EF4-FFF2-40B4-BE49-F238E27FC236}">
                  <a16:creationId xmlns:a16="http://schemas.microsoft.com/office/drawing/2014/main" id="{C844FDCB-E2D5-B931-9021-9D6497EADD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83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
              <a:hlinkClick r:id="rId10" tooltip="3"/>
              <a:extLst>
                <a:ext uri="{FF2B5EF4-FFF2-40B4-BE49-F238E27FC236}">
                  <a16:creationId xmlns:a16="http://schemas.microsoft.com/office/drawing/2014/main" id="{46A865B6-4514-4AB6-D2EC-CFA86DC93E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479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4">
              <a:hlinkClick r:id="rId12" tooltip="4"/>
              <a:extLst>
                <a:ext uri="{FF2B5EF4-FFF2-40B4-BE49-F238E27FC236}">
                  <a16:creationId xmlns:a16="http://schemas.microsoft.com/office/drawing/2014/main" id="{CF316863-8CC9-45D5-D119-FF4380E876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574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5">
              <a:hlinkClick r:id="rId14" tooltip="5"/>
              <a:extLst>
                <a:ext uri="{FF2B5EF4-FFF2-40B4-BE49-F238E27FC236}">
                  <a16:creationId xmlns:a16="http://schemas.microsoft.com/office/drawing/2014/main" id="{67341C77-AF88-AEB0-5B51-E0F6540DE1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670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6">
              <a:hlinkClick r:id="rId16" tooltip="6"/>
              <a:extLst>
                <a:ext uri="{FF2B5EF4-FFF2-40B4-BE49-F238E27FC236}">
                  <a16:creationId xmlns:a16="http://schemas.microsoft.com/office/drawing/2014/main" id="{3745239E-A0E3-96AF-0A5D-05389349EF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65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7">
              <a:hlinkClick r:id="rId18" tooltip="7"/>
              <a:extLst>
                <a:ext uri="{FF2B5EF4-FFF2-40B4-BE49-F238E27FC236}">
                  <a16:creationId xmlns:a16="http://schemas.microsoft.com/office/drawing/2014/main" id="{2E1CA6B6-2F43-7AB8-11BA-363C982CE16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861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8">
              <a:hlinkClick r:id="rId20" tooltip="8"/>
              <a:extLst>
                <a:ext uri="{FF2B5EF4-FFF2-40B4-BE49-F238E27FC236}">
                  <a16:creationId xmlns:a16="http://schemas.microsoft.com/office/drawing/2014/main" id="{2A703D33-0429-7706-FF37-B026DF6E45D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9956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9">
              <a:hlinkClick r:id="rId22" tooltip="9"/>
              <a:extLst>
                <a:ext uri="{FF2B5EF4-FFF2-40B4-BE49-F238E27FC236}">
                  <a16:creationId xmlns:a16="http://schemas.microsoft.com/office/drawing/2014/main" id="{7EAECDFC-1D7A-3054-A43A-7A9B155322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2052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EF77F95-B25A-F130-8AAB-7196A994DAED}"/>
              </a:ext>
            </a:extLst>
          </p:cNvPr>
          <p:cNvGrpSpPr/>
          <p:nvPr/>
        </p:nvGrpSpPr>
        <p:grpSpPr>
          <a:xfrm>
            <a:off x="9186803" y="7413051"/>
            <a:ext cx="3663297" cy="518967"/>
            <a:chOff x="9366894" y="5645836"/>
            <a:chExt cx="1143000" cy="161925"/>
          </a:xfrm>
        </p:grpSpPr>
        <p:pic>
          <p:nvPicPr>
            <p:cNvPr id="1038" name="Picture 14" descr="A">
              <a:hlinkClick r:id="rId24" tooltip="A"/>
              <a:extLst>
                <a:ext uri="{FF2B5EF4-FFF2-40B4-BE49-F238E27FC236}">
                  <a16:creationId xmlns:a16="http://schemas.microsoft.com/office/drawing/2014/main" id="{F0E3B617-D415-0421-64A3-7C521E6EEE8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668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b">
              <a:hlinkClick r:id="rId26" tooltip="b"/>
              <a:extLst>
                <a:ext uri="{FF2B5EF4-FFF2-40B4-BE49-F238E27FC236}">
                  <a16:creationId xmlns:a16="http://schemas.microsoft.com/office/drawing/2014/main" id="{CB75F0A8-D348-F962-0B1A-257D88DC7C4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764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
              <a:hlinkClick r:id="rId28" tooltip="C"/>
              <a:extLst>
                <a:ext uri="{FF2B5EF4-FFF2-40B4-BE49-F238E27FC236}">
                  <a16:creationId xmlns:a16="http://schemas.microsoft.com/office/drawing/2014/main" id="{4D2687D0-32EF-CD25-982D-85D9F84A622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859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
              <a:hlinkClick r:id="rId30" tooltip="d"/>
              <a:extLst>
                <a:ext uri="{FF2B5EF4-FFF2-40B4-BE49-F238E27FC236}">
                  <a16:creationId xmlns:a16="http://schemas.microsoft.com/office/drawing/2014/main" id="{74E2BC76-8606-61C6-F1BD-BC3675FB112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9955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
              <a:hlinkClick r:id="rId32" tooltip="E"/>
              <a:extLst>
                <a:ext uri="{FF2B5EF4-FFF2-40B4-BE49-F238E27FC236}">
                  <a16:creationId xmlns:a16="http://schemas.microsoft.com/office/drawing/2014/main" id="{2200BFF6-BBF7-75AB-8B3D-E6A78B2DCA0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2050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F">
              <a:hlinkClick r:id="rId34" tooltip="F"/>
              <a:extLst>
                <a:ext uri="{FF2B5EF4-FFF2-40B4-BE49-F238E27FC236}">
                  <a16:creationId xmlns:a16="http://schemas.microsoft.com/office/drawing/2014/main" id="{6A214B12-D1C0-4F1C-8AA6-5665F9CE215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4146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251C829A-5287-EC46-C172-C7E9AE9F5E6B}"/>
              </a:ext>
            </a:extLst>
          </p:cNvPr>
          <p:cNvSpPr txBox="1"/>
          <p:nvPr/>
        </p:nvSpPr>
        <p:spPr>
          <a:xfrm>
            <a:off x="9771352" y="6852565"/>
            <a:ext cx="437940" cy="646331"/>
          </a:xfrm>
          <a:prstGeom prst="rect">
            <a:avLst/>
          </a:prstGeom>
          <a:noFill/>
        </p:spPr>
        <p:txBody>
          <a:bodyPr wrap="none" rtlCol="0">
            <a:spAutoFit/>
          </a:bodyPr>
          <a:lstStyle/>
          <a:p>
            <a:r>
              <a:rPr lang="en-GB" sz="3600" dirty="0"/>
              <a:t>≠</a:t>
            </a:r>
          </a:p>
        </p:txBody>
      </p:sp>
    </p:spTree>
    <p:extLst>
      <p:ext uri="{BB962C8B-B14F-4D97-AF65-F5344CB8AC3E}">
        <p14:creationId xmlns:p14="http://schemas.microsoft.com/office/powerpoint/2010/main" val="2928892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719AEED-EDEE-813A-8814-597BC7824556}"/>
              </a:ext>
            </a:extLst>
          </p:cNvPr>
          <p:cNvPicPr>
            <a:picLocks noChangeAspect="1"/>
          </p:cNvPicPr>
          <p:nvPr/>
        </p:nvPicPr>
        <p:blipFill rotWithShape="1">
          <a:blip r:embed="rId3"/>
          <a:srcRect t="30087"/>
          <a:stretch/>
        </p:blipFill>
        <p:spPr>
          <a:xfrm>
            <a:off x="341397" y="1998738"/>
            <a:ext cx="10647798" cy="5960632"/>
          </a:xfrm>
          <a:prstGeom prst="rect">
            <a:avLst/>
          </a:prstGeom>
        </p:spPr>
      </p:pic>
      <p:sp>
        <p:nvSpPr>
          <p:cNvPr id="3" name="Title 2">
            <a:extLst>
              <a:ext uri="{FF2B5EF4-FFF2-40B4-BE49-F238E27FC236}">
                <a16:creationId xmlns:a16="http://schemas.microsoft.com/office/drawing/2014/main" id="{2D517F64-87AE-0CDA-CC79-48A3AF18DAA4}"/>
              </a:ext>
            </a:extLst>
          </p:cNvPr>
          <p:cNvSpPr>
            <a:spLocks noGrp="1"/>
          </p:cNvSpPr>
          <p:nvPr>
            <p:ph type="title"/>
          </p:nvPr>
        </p:nvSpPr>
        <p:spPr/>
        <p:txBody>
          <a:bodyPr/>
          <a:lstStyle/>
          <a:p>
            <a:r>
              <a:rPr lang="en-GB" dirty="0"/>
              <a:t>Unit 1.2: Behavioural Verilog</a:t>
            </a:r>
            <a:br>
              <a:rPr lang="en-GB" dirty="0"/>
            </a:br>
            <a:r>
              <a:rPr lang="en-GB" dirty="0"/>
              <a:t>Task 1: Hexadecimal to 7-segment Encoder</a:t>
            </a:r>
          </a:p>
        </p:txBody>
      </p:sp>
      <p:grpSp>
        <p:nvGrpSpPr>
          <p:cNvPr id="7" name="Group 6">
            <a:extLst>
              <a:ext uri="{FF2B5EF4-FFF2-40B4-BE49-F238E27FC236}">
                <a16:creationId xmlns:a16="http://schemas.microsoft.com/office/drawing/2014/main" id="{A09A76BE-C9C0-1D85-02BF-A44C1D9E8021}"/>
              </a:ext>
            </a:extLst>
          </p:cNvPr>
          <p:cNvGrpSpPr/>
          <p:nvPr/>
        </p:nvGrpSpPr>
        <p:grpSpPr>
          <a:xfrm>
            <a:off x="2924299" y="7485059"/>
            <a:ext cx="6349713" cy="518967"/>
            <a:chOff x="9319269" y="5267722"/>
            <a:chExt cx="1981200" cy="161925"/>
          </a:xfrm>
        </p:grpSpPr>
        <p:pic>
          <p:nvPicPr>
            <p:cNvPr id="8" name="Picture 3" descr="0">
              <a:hlinkClick r:id="rId4"/>
              <a:extLst>
                <a:ext uri="{FF2B5EF4-FFF2-40B4-BE49-F238E27FC236}">
                  <a16:creationId xmlns:a16="http://schemas.microsoft.com/office/drawing/2014/main" id="{DB25549A-6DF3-E733-FE00-D36EC3632A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92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
              <a:hlinkClick r:id="rId6" tooltip="1"/>
              <a:extLst>
                <a:ext uri="{FF2B5EF4-FFF2-40B4-BE49-F238E27FC236}">
                  <a16:creationId xmlns:a16="http://schemas.microsoft.com/office/drawing/2014/main" id="{4733A055-C17E-AA94-C894-105D4E8547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88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2">
              <a:hlinkClick r:id="rId8" tooltip="2"/>
              <a:extLst>
                <a:ext uri="{FF2B5EF4-FFF2-40B4-BE49-F238E27FC236}">
                  <a16:creationId xmlns:a16="http://schemas.microsoft.com/office/drawing/2014/main" id="{A177D11E-9E31-8679-1429-51B3BBC202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83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3">
              <a:hlinkClick r:id="rId10" tooltip="3"/>
              <a:extLst>
                <a:ext uri="{FF2B5EF4-FFF2-40B4-BE49-F238E27FC236}">
                  <a16:creationId xmlns:a16="http://schemas.microsoft.com/office/drawing/2014/main" id="{E8F637BE-28C6-A48A-B6D0-D1F3D40CD7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479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4">
              <a:hlinkClick r:id="rId12" tooltip="4"/>
              <a:extLst>
                <a:ext uri="{FF2B5EF4-FFF2-40B4-BE49-F238E27FC236}">
                  <a16:creationId xmlns:a16="http://schemas.microsoft.com/office/drawing/2014/main" id="{045E650B-59D4-0354-2CA3-5F1F621402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574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5">
              <a:hlinkClick r:id="rId14" tooltip="5"/>
              <a:extLst>
                <a:ext uri="{FF2B5EF4-FFF2-40B4-BE49-F238E27FC236}">
                  <a16:creationId xmlns:a16="http://schemas.microsoft.com/office/drawing/2014/main" id="{29E6345A-DCEC-2F5E-ADCA-CDFAA480C80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670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descr="6">
              <a:hlinkClick r:id="rId16" tooltip="6"/>
              <a:extLst>
                <a:ext uri="{FF2B5EF4-FFF2-40B4-BE49-F238E27FC236}">
                  <a16:creationId xmlns:a16="http://schemas.microsoft.com/office/drawing/2014/main" id="{96BD32D0-1CD7-2A7A-8CE0-4E4EF4E131E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65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7">
              <a:hlinkClick r:id="rId18" tooltip="7"/>
              <a:extLst>
                <a:ext uri="{FF2B5EF4-FFF2-40B4-BE49-F238E27FC236}">
                  <a16:creationId xmlns:a16="http://schemas.microsoft.com/office/drawing/2014/main" id="{4D07F3FB-E5BD-EE18-970F-F076BC0E9A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861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descr="8">
              <a:hlinkClick r:id="rId20" tooltip="8"/>
              <a:extLst>
                <a:ext uri="{FF2B5EF4-FFF2-40B4-BE49-F238E27FC236}">
                  <a16:creationId xmlns:a16="http://schemas.microsoft.com/office/drawing/2014/main" id="{1BCD7D26-799D-C88A-6097-264F73E1981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9956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9">
              <a:hlinkClick r:id="rId22" tooltip="9"/>
              <a:extLst>
                <a:ext uri="{FF2B5EF4-FFF2-40B4-BE49-F238E27FC236}">
                  <a16:creationId xmlns:a16="http://schemas.microsoft.com/office/drawing/2014/main" id="{6413553C-A581-B69F-8FC6-5A645DD1304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2052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56CAAA54-4A4E-A1C8-99E8-5BD686711683}"/>
              </a:ext>
            </a:extLst>
          </p:cNvPr>
          <p:cNvGrpSpPr/>
          <p:nvPr/>
        </p:nvGrpSpPr>
        <p:grpSpPr>
          <a:xfrm>
            <a:off x="9621043" y="7485059"/>
            <a:ext cx="3663297" cy="518967"/>
            <a:chOff x="9366894" y="5645836"/>
            <a:chExt cx="1143000" cy="161925"/>
          </a:xfrm>
        </p:grpSpPr>
        <p:pic>
          <p:nvPicPr>
            <p:cNvPr id="19" name="Picture 14" descr="A">
              <a:hlinkClick r:id="rId24" tooltip="A"/>
              <a:extLst>
                <a:ext uri="{FF2B5EF4-FFF2-40B4-BE49-F238E27FC236}">
                  <a16:creationId xmlns:a16="http://schemas.microsoft.com/office/drawing/2014/main" id="{F6488B4A-F4A6-A434-2BB9-E4BCF29CBAE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668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b">
              <a:hlinkClick r:id="rId26" tooltip="b"/>
              <a:extLst>
                <a:ext uri="{FF2B5EF4-FFF2-40B4-BE49-F238E27FC236}">
                  <a16:creationId xmlns:a16="http://schemas.microsoft.com/office/drawing/2014/main" id="{10D5CC08-6909-8859-C963-D0FDACC3EC8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764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C">
              <a:hlinkClick r:id="rId28" tooltip="C"/>
              <a:extLst>
                <a:ext uri="{FF2B5EF4-FFF2-40B4-BE49-F238E27FC236}">
                  <a16:creationId xmlns:a16="http://schemas.microsoft.com/office/drawing/2014/main" id="{515A6D03-F084-5C86-BE9B-2F656A6778F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859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7" descr="d">
              <a:hlinkClick r:id="rId30" tooltip="d"/>
              <a:extLst>
                <a:ext uri="{FF2B5EF4-FFF2-40B4-BE49-F238E27FC236}">
                  <a16:creationId xmlns:a16="http://schemas.microsoft.com/office/drawing/2014/main" id="{49E5C7D5-46C9-C0D2-AA71-01EE00B2532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9955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E">
              <a:hlinkClick r:id="rId32" tooltip="E"/>
              <a:extLst>
                <a:ext uri="{FF2B5EF4-FFF2-40B4-BE49-F238E27FC236}">
                  <a16:creationId xmlns:a16="http://schemas.microsoft.com/office/drawing/2014/main" id="{5DAE16B7-0CBE-6126-675C-5925EE65A79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2050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9" descr="F">
              <a:hlinkClick r:id="rId34" tooltip="F"/>
              <a:extLst>
                <a:ext uri="{FF2B5EF4-FFF2-40B4-BE49-F238E27FC236}">
                  <a16:creationId xmlns:a16="http://schemas.microsoft.com/office/drawing/2014/main" id="{46B9DC22-D493-8E2E-514A-5F59C104130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4146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a:extLst>
              <a:ext uri="{FF2B5EF4-FFF2-40B4-BE49-F238E27FC236}">
                <a16:creationId xmlns:a16="http://schemas.microsoft.com/office/drawing/2014/main" id="{F87CF6DE-6671-F795-3836-A981F63372D2}"/>
              </a:ext>
            </a:extLst>
          </p:cNvPr>
          <p:cNvPicPr>
            <a:picLocks noChangeAspect="1"/>
          </p:cNvPicPr>
          <p:nvPr/>
        </p:nvPicPr>
        <p:blipFill>
          <a:blip r:embed="rId36"/>
          <a:stretch>
            <a:fillRect/>
          </a:stretch>
        </p:blipFill>
        <p:spPr>
          <a:xfrm>
            <a:off x="8684939" y="1883346"/>
            <a:ext cx="5284744" cy="5390632"/>
          </a:xfrm>
          <a:prstGeom prst="rect">
            <a:avLst/>
          </a:prstGeom>
        </p:spPr>
      </p:pic>
      <p:sp>
        <p:nvSpPr>
          <p:cNvPr id="25" name="TextBox 24">
            <a:extLst>
              <a:ext uri="{FF2B5EF4-FFF2-40B4-BE49-F238E27FC236}">
                <a16:creationId xmlns:a16="http://schemas.microsoft.com/office/drawing/2014/main" id="{03ACE4C8-89A4-B7D2-36B4-DAEC88BD6742}"/>
              </a:ext>
            </a:extLst>
          </p:cNvPr>
          <p:cNvSpPr txBox="1"/>
          <p:nvPr/>
        </p:nvSpPr>
        <p:spPr>
          <a:xfrm>
            <a:off x="4294400" y="4043586"/>
            <a:ext cx="5929599" cy="255454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GB" dirty="0"/>
              <a:t>Hex[3:0] decoded to internal [15:0] signal</a:t>
            </a:r>
          </a:p>
          <a:p>
            <a:pPr marL="342900" indent="-342900">
              <a:buFont typeface="Arial" panose="020B0604020202020204" pitchFamily="34" charset="0"/>
              <a:buChar char="•"/>
            </a:pPr>
            <a:r>
              <a:rPr lang="en-GB" dirty="0"/>
              <a:t>Logic gates determine low outputs (</a:t>
            </a:r>
            <a:r>
              <a:rPr lang="en-GB" b="1" dirty="0"/>
              <a:t>unlit</a:t>
            </a:r>
            <a:r>
              <a:rPr lang="en-GB" dirty="0"/>
              <a:t> segs)</a:t>
            </a:r>
          </a:p>
          <a:p>
            <a:pPr marL="342900" indent="-342900">
              <a:buFont typeface="Arial" panose="020B0604020202020204" pitchFamily="34" charset="0"/>
              <a:buChar char="•"/>
            </a:pPr>
            <a:r>
              <a:rPr lang="en-GB" dirty="0"/>
              <a:t>Not gate inverts to create high desired outputs.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Look at output bit seg[6] – middle segment</a:t>
            </a:r>
          </a:p>
          <a:p>
            <a:pPr marL="342900" indent="-342900">
              <a:buFont typeface="Arial" panose="020B0604020202020204" pitchFamily="34" charset="0"/>
              <a:buChar char="•"/>
            </a:pPr>
            <a:r>
              <a:rPr lang="en-GB" dirty="0"/>
              <a:t>Inputs 0, 1, 7 and C (12) – seg[6] is </a:t>
            </a:r>
            <a:r>
              <a:rPr lang="en-GB" b="1" dirty="0"/>
              <a:t>unlit</a:t>
            </a:r>
            <a:endParaRPr lang="en-GB" dirty="0"/>
          </a:p>
          <a:p>
            <a:pPr marL="342900" indent="-342900">
              <a:buFont typeface="Arial" panose="020B0604020202020204" pitchFamily="34" charset="0"/>
              <a:buChar char="•"/>
            </a:pPr>
            <a:r>
              <a:rPr lang="en-GB" dirty="0"/>
              <a:t>or-gate output high for these inputs </a:t>
            </a:r>
          </a:p>
          <a:p>
            <a:pPr marL="342900" indent="-342900">
              <a:buFont typeface="Arial" panose="020B0604020202020204" pitchFamily="34" charset="0"/>
              <a:buChar char="•"/>
            </a:pPr>
            <a:r>
              <a:rPr lang="en-GB" dirty="0"/>
              <a:t>not-gate inverts for correct output</a:t>
            </a:r>
          </a:p>
        </p:txBody>
      </p:sp>
    </p:spTree>
    <p:extLst>
      <p:ext uri="{BB962C8B-B14F-4D97-AF65-F5344CB8AC3E}">
        <p14:creationId xmlns:p14="http://schemas.microsoft.com/office/powerpoint/2010/main" val="759495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F124DB-E781-CF93-B672-4162EE0B6C3B}"/>
              </a:ext>
            </a:extLst>
          </p:cNvPr>
          <p:cNvPicPr>
            <a:picLocks noGrp="1" noChangeAspect="1"/>
          </p:cNvPicPr>
          <p:nvPr>
            <p:ph sz="half" idx="10"/>
          </p:nvPr>
        </p:nvPicPr>
        <p:blipFill>
          <a:blip r:embed="rId2"/>
          <a:stretch>
            <a:fillRect/>
          </a:stretch>
        </p:blipFill>
        <p:spPr>
          <a:xfrm>
            <a:off x="260003" y="1955354"/>
            <a:ext cx="5657151" cy="6078004"/>
          </a:xfrm>
        </p:spPr>
      </p:pic>
      <p:sp>
        <p:nvSpPr>
          <p:cNvPr id="3" name="Title 2">
            <a:extLst>
              <a:ext uri="{FF2B5EF4-FFF2-40B4-BE49-F238E27FC236}">
                <a16:creationId xmlns:a16="http://schemas.microsoft.com/office/drawing/2014/main" id="{02C2390D-7BD3-9FF5-5E16-FA39CD2FD367}"/>
              </a:ext>
            </a:extLst>
          </p:cNvPr>
          <p:cNvSpPr>
            <a:spLocks noGrp="1"/>
          </p:cNvSpPr>
          <p:nvPr>
            <p:ph type="title"/>
          </p:nvPr>
        </p:nvSpPr>
        <p:spPr/>
        <p:txBody>
          <a:bodyPr/>
          <a:lstStyle/>
          <a:p>
            <a:r>
              <a:rPr lang="en-GB" dirty="0"/>
              <a:t>Unit 1.2: Behavioural Verilog</a:t>
            </a:r>
            <a:br>
              <a:rPr lang="en-GB" dirty="0"/>
            </a:br>
            <a:r>
              <a:rPr lang="en-GB" dirty="0"/>
              <a:t>Task 3: 4 bit Adder Simulation</a:t>
            </a:r>
          </a:p>
        </p:txBody>
      </p:sp>
      <p:sp>
        <p:nvSpPr>
          <p:cNvPr id="8" name="TextBox 7">
            <a:extLst>
              <a:ext uri="{FF2B5EF4-FFF2-40B4-BE49-F238E27FC236}">
                <a16:creationId xmlns:a16="http://schemas.microsoft.com/office/drawing/2014/main" id="{520603B5-D8B3-E2D3-1B2A-3BC1A9720B96}"/>
              </a:ext>
            </a:extLst>
          </p:cNvPr>
          <p:cNvSpPr txBox="1"/>
          <p:nvPr/>
        </p:nvSpPr>
        <p:spPr>
          <a:xfrm>
            <a:off x="3219142" y="3643476"/>
            <a:ext cx="3405099" cy="400110"/>
          </a:xfrm>
          <a:prstGeom prst="rect">
            <a:avLst/>
          </a:prstGeom>
          <a:noFill/>
          <a:ln w="38100">
            <a:solidFill>
              <a:srgbClr val="FF0000"/>
            </a:solidFill>
          </a:ln>
        </p:spPr>
        <p:txBody>
          <a:bodyPr wrap="none" rtlCol="0">
            <a:spAutoFit/>
          </a:bodyPr>
          <a:lstStyle/>
          <a:p>
            <a:r>
              <a:rPr lang="en-GB" dirty="0"/>
              <a:t>Registers and wires for DUT</a:t>
            </a:r>
          </a:p>
        </p:txBody>
      </p:sp>
      <p:cxnSp>
        <p:nvCxnSpPr>
          <p:cNvPr id="9" name="Straight Arrow Connector 8">
            <a:extLst>
              <a:ext uri="{FF2B5EF4-FFF2-40B4-BE49-F238E27FC236}">
                <a16:creationId xmlns:a16="http://schemas.microsoft.com/office/drawing/2014/main" id="{6C9C3517-71C8-2131-9112-354CE773624E}"/>
              </a:ext>
            </a:extLst>
          </p:cNvPr>
          <p:cNvCxnSpPr>
            <a:cxnSpLocks/>
            <a:stCxn id="8" idx="1"/>
          </p:cNvCxnSpPr>
          <p:nvPr/>
        </p:nvCxnSpPr>
        <p:spPr bwMode="auto">
          <a:xfrm flipH="1">
            <a:off x="2636267" y="3843531"/>
            <a:ext cx="582875"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1" name="TextBox 10">
            <a:extLst>
              <a:ext uri="{FF2B5EF4-FFF2-40B4-BE49-F238E27FC236}">
                <a16:creationId xmlns:a16="http://schemas.microsoft.com/office/drawing/2014/main" id="{4E505593-2AD0-0B4E-790D-C78993746519}"/>
              </a:ext>
            </a:extLst>
          </p:cNvPr>
          <p:cNvSpPr txBox="1"/>
          <p:nvPr/>
        </p:nvSpPr>
        <p:spPr>
          <a:xfrm>
            <a:off x="3219142" y="4363556"/>
            <a:ext cx="713657" cy="400110"/>
          </a:xfrm>
          <a:prstGeom prst="rect">
            <a:avLst/>
          </a:prstGeom>
          <a:noFill/>
          <a:ln w="38100">
            <a:solidFill>
              <a:srgbClr val="FF0000"/>
            </a:solidFill>
          </a:ln>
        </p:spPr>
        <p:txBody>
          <a:bodyPr wrap="none" rtlCol="0">
            <a:spAutoFit/>
          </a:bodyPr>
          <a:lstStyle/>
          <a:p>
            <a:r>
              <a:rPr lang="en-GB" dirty="0"/>
              <a:t>DUT</a:t>
            </a:r>
          </a:p>
        </p:txBody>
      </p:sp>
      <p:cxnSp>
        <p:nvCxnSpPr>
          <p:cNvPr id="12" name="Straight Arrow Connector 11">
            <a:extLst>
              <a:ext uri="{FF2B5EF4-FFF2-40B4-BE49-F238E27FC236}">
                <a16:creationId xmlns:a16="http://schemas.microsoft.com/office/drawing/2014/main" id="{C10460ED-E505-D793-70A1-887739E4F68C}"/>
              </a:ext>
            </a:extLst>
          </p:cNvPr>
          <p:cNvCxnSpPr>
            <a:cxnSpLocks/>
            <a:stCxn id="11" idx="1"/>
          </p:cNvCxnSpPr>
          <p:nvPr/>
        </p:nvCxnSpPr>
        <p:spPr bwMode="auto">
          <a:xfrm flipH="1">
            <a:off x="2636267" y="4563611"/>
            <a:ext cx="582875"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3" name="TextBox 12">
            <a:extLst>
              <a:ext uri="{FF2B5EF4-FFF2-40B4-BE49-F238E27FC236}">
                <a16:creationId xmlns:a16="http://schemas.microsoft.com/office/drawing/2014/main" id="{1CEB7122-3A83-E949-63C5-E36717A4DF6D}"/>
              </a:ext>
            </a:extLst>
          </p:cNvPr>
          <p:cNvSpPr txBox="1"/>
          <p:nvPr/>
        </p:nvSpPr>
        <p:spPr>
          <a:xfrm>
            <a:off x="6819154" y="5371668"/>
            <a:ext cx="5298245" cy="400110"/>
          </a:xfrm>
          <a:prstGeom prst="rect">
            <a:avLst/>
          </a:prstGeom>
          <a:noFill/>
          <a:ln w="38100">
            <a:solidFill>
              <a:srgbClr val="FF0000"/>
            </a:solidFill>
          </a:ln>
        </p:spPr>
        <p:txBody>
          <a:bodyPr wrap="none" rtlCol="0">
            <a:spAutoFit/>
          </a:bodyPr>
          <a:lstStyle/>
          <a:p>
            <a:r>
              <a:rPr lang="en-GB" dirty="0"/>
              <a:t>Expected value separation into sum and </a:t>
            </a:r>
            <a:r>
              <a:rPr lang="en-GB" dirty="0" err="1"/>
              <a:t>cout</a:t>
            </a:r>
            <a:endParaRPr lang="en-GB" dirty="0"/>
          </a:p>
        </p:txBody>
      </p:sp>
      <p:cxnSp>
        <p:nvCxnSpPr>
          <p:cNvPr id="14" name="Straight Arrow Connector 13">
            <a:extLst>
              <a:ext uri="{FF2B5EF4-FFF2-40B4-BE49-F238E27FC236}">
                <a16:creationId xmlns:a16="http://schemas.microsoft.com/office/drawing/2014/main" id="{2EC17531-3E09-79A9-A95F-6EF9AB639AF3}"/>
              </a:ext>
            </a:extLst>
          </p:cNvPr>
          <p:cNvCxnSpPr>
            <a:cxnSpLocks/>
            <a:stCxn id="13" idx="1"/>
          </p:cNvCxnSpPr>
          <p:nvPr/>
        </p:nvCxnSpPr>
        <p:spPr bwMode="auto">
          <a:xfrm flipH="1">
            <a:off x="6236279" y="5571723"/>
            <a:ext cx="582875"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6" name="TextBox 15">
            <a:extLst>
              <a:ext uri="{FF2B5EF4-FFF2-40B4-BE49-F238E27FC236}">
                <a16:creationId xmlns:a16="http://schemas.microsoft.com/office/drawing/2014/main" id="{D07E1E24-00E9-E46C-BF2A-27F2B5BA26E3}"/>
              </a:ext>
            </a:extLst>
          </p:cNvPr>
          <p:cNvSpPr txBox="1"/>
          <p:nvPr/>
        </p:nvSpPr>
        <p:spPr>
          <a:xfrm>
            <a:off x="6819154" y="4907682"/>
            <a:ext cx="3222357" cy="400110"/>
          </a:xfrm>
          <a:prstGeom prst="rect">
            <a:avLst/>
          </a:prstGeom>
          <a:noFill/>
          <a:ln w="38100">
            <a:solidFill>
              <a:srgbClr val="FF0000"/>
            </a:solidFill>
          </a:ln>
        </p:spPr>
        <p:txBody>
          <a:bodyPr wrap="none" rtlCol="0">
            <a:spAutoFit/>
          </a:bodyPr>
          <a:lstStyle/>
          <a:p>
            <a:r>
              <a:rPr lang="en-GB" dirty="0"/>
              <a:t>Expected value calculation</a:t>
            </a:r>
          </a:p>
        </p:txBody>
      </p:sp>
      <p:cxnSp>
        <p:nvCxnSpPr>
          <p:cNvPr id="17" name="Straight Arrow Connector 16">
            <a:extLst>
              <a:ext uri="{FF2B5EF4-FFF2-40B4-BE49-F238E27FC236}">
                <a16:creationId xmlns:a16="http://schemas.microsoft.com/office/drawing/2014/main" id="{21D0821C-1E8D-65F0-E0F8-69F61B8C6892}"/>
              </a:ext>
            </a:extLst>
          </p:cNvPr>
          <p:cNvCxnSpPr>
            <a:cxnSpLocks/>
            <a:stCxn id="16" idx="1"/>
          </p:cNvCxnSpPr>
          <p:nvPr/>
        </p:nvCxnSpPr>
        <p:spPr bwMode="auto">
          <a:xfrm flipH="1">
            <a:off x="6236279" y="5107737"/>
            <a:ext cx="582875"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8" name="TextBox 17">
            <a:extLst>
              <a:ext uri="{FF2B5EF4-FFF2-40B4-BE49-F238E27FC236}">
                <a16:creationId xmlns:a16="http://schemas.microsoft.com/office/drawing/2014/main" id="{E5807C8D-F9C3-5A4F-8FFC-F2200AF5A2E4}"/>
              </a:ext>
            </a:extLst>
          </p:cNvPr>
          <p:cNvSpPr txBox="1"/>
          <p:nvPr/>
        </p:nvSpPr>
        <p:spPr>
          <a:xfrm>
            <a:off x="4587294" y="6648068"/>
            <a:ext cx="5529078" cy="1323439"/>
          </a:xfrm>
          <a:prstGeom prst="rect">
            <a:avLst/>
          </a:prstGeom>
          <a:noFill/>
          <a:ln w="38100">
            <a:solidFill>
              <a:srgbClr val="FF0000"/>
            </a:solidFill>
          </a:ln>
        </p:spPr>
        <p:txBody>
          <a:bodyPr wrap="none" rtlCol="0">
            <a:spAutoFit/>
          </a:bodyPr>
          <a:lstStyle/>
          <a:p>
            <a:r>
              <a:rPr lang="en-GB" dirty="0"/>
              <a:t>for-loop to cycle through all 512 values</a:t>
            </a:r>
          </a:p>
          <a:p>
            <a:r>
              <a:rPr lang="en-GB" dirty="0"/>
              <a:t>512 = 2^9 = 9 bit = 4 bit (a)+ 4 bit (b)+1 bit (</a:t>
            </a:r>
            <a:r>
              <a:rPr lang="en-GB" dirty="0" err="1"/>
              <a:t>cin</a:t>
            </a:r>
            <a:r>
              <a:rPr lang="en-GB" dirty="0"/>
              <a:t>)</a:t>
            </a:r>
          </a:p>
          <a:p>
            <a:endParaRPr lang="en-GB" dirty="0"/>
          </a:p>
          <a:p>
            <a:r>
              <a:rPr lang="en-GB" dirty="0"/>
              <a:t>Separate counter i into inputs to a, b and </a:t>
            </a:r>
            <a:r>
              <a:rPr lang="en-GB" dirty="0" err="1"/>
              <a:t>cin</a:t>
            </a:r>
            <a:endParaRPr lang="en-GB" dirty="0"/>
          </a:p>
        </p:txBody>
      </p:sp>
      <p:cxnSp>
        <p:nvCxnSpPr>
          <p:cNvPr id="19" name="Straight Arrow Connector 18">
            <a:extLst>
              <a:ext uri="{FF2B5EF4-FFF2-40B4-BE49-F238E27FC236}">
                <a16:creationId xmlns:a16="http://schemas.microsoft.com/office/drawing/2014/main" id="{A4D8C6D8-27A6-9BD3-B895-992586B0E3BE}"/>
              </a:ext>
            </a:extLst>
          </p:cNvPr>
          <p:cNvCxnSpPr>
            <a:cxnSpLocks/>
          </p:cNvCxnSpPr>
          <p:nvPr/>
        </p:nvCxnSpPr>
        <p:spPr bwMode="auto">
          <a:xfrm flipH="1" flipV="1">
            <a:off x="3932799" y="7139929"/>
            <a:ext cx="654495" cy="1"/>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57361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125619-A5C3-0C60-58BF-166ED9B36AB7}"/>
              </a:ext>
            </a:extLst>
          </p:cNvPr>
          <p:cNvSpPr>
            <a:spLocks noGrp="1"/>
          </p:cNvSpPr>
          <p:nvPr>
            <p:ph type="title"/>
          </p:nvPr>
        </p:nvSpPr>
        <p:spPr/>
        <p:txBody>
          <a:bodyPr/>
          <a:lstStyle/>
          <a:p>
            <a:r>
              <a:rPr lang="en-GB" dirty="0"/>
              <a:t>Unit 1.2: Behavioural Verilog</a:t>
            </a:r>
            <a:br>
              <a:rPr lang="en-GB" dirty="0"/>
            </a:br>
            <a:r>
              <a:rPr lang="en-GB" dirty="0"/>
              <a:t>Task 3: 4 bit Adder Simulation</a:t>
            </a:r>
          </a:p>
        </p:txBody>
      </p:sp>
      <p:pic>
        <p:nvPicPr>
          <p:cNvPr id="7" name="Picture 6">
            <a:extLst>
              <a:ext uri="{FF2B5EF4-FFF2-40B4-BE49-F238E27FC236}">
                <a16:creationId xmlns:a16="http://schemas.microsoft.com/office/drawing/2014/main" id="{0D6A1A40-7979-7C2F-00C2-AC2B838403DB}"/>
              </a:ext>
            </a:extLst>
          </p:cNvPr>
          <p:cNvPicPr>
            <a:picLocks noChangeAspect="1"/>
          </p:cNvPicPr>
          <p:nvPr/>
        </p:nvPicPr>
        <p:blipFill>
          <a:blip r:embed="rId2"/>
          <a:stretch>
            <a:fillRect/>
          </a:stretch>
        </p:blipFill>
        <p:spPr>
          <a:xfrm>
            <a:off x="908425" y="1955354"/>
            <a:ext cx="12816724" cy="2940778"/>
          </a:xfrm>
          <a:prstGeom prst="rect">
            <a:avLst/>
          </a:prstGeom>
        </p:spPr>
      </p:pic>
      <p:pic>
        <p:nvPicPr>
          <p:cNvPr id="5" name="Picture 4">
            <a:extLst>
              <a:ext uri="{FF2B5EF4-FFF2-40B4-BE49-F238E27FC236}">
                <a16:creationId xmlns:a16="http://schemas.microsoft.com/office/drawing/2014/main" id="{DE7DFC3A-4180-87FE-2038-08DCAFF1710E}"/>
              </a:ext>
            </a:extLst>
          </p:cNvPr>
          <p:cNvPicPr>
            <a:picLocks noChangeAspect="1"/>
          </p:cNvPicPr>
          <p:nvPr/>
        </p:nvPicPr>
        <p:blipFill>
          <a:blip r:embed="rId3"/>
          <a:stretch>
            <a:fillRect/>
          </a:stretch>
        </p:blipFill>
        <p:spPr>
          <a:xfrm>
            <a:off x="921762" y="4979690"/>
            <a:ext cx="12790050" cy="2867425"/>
          </a:xfrm>
          <a:prstGeom prst="rect">
            <a:avLst/>
          </a:prstGeom>
        </p:spPr>
      </p:pic>
    </p:spTree>
    <p:extLst>
      <p:ext uri="{BB962C8B-B14F-4D97-AF65-F5344CB8AC3E}">
        <p14:creationId xmlns:p14="http://schemas.microsoft.com/office/powerpoint/2010/main" val="1421453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76A50-AA35-0AF4-B93F-D5A9A90D29B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35DE60C-6043-6C78-5C8C-C26BF48A6F81}"/>
              </a:ext>
            </a:extLst>
          </p:cNvPr>
          <p:cNvSpPr>
            <a:spLocks noGrp="1"/>
          </p:cNvSpPr>
          <p:nvPr>
            <p:ph type="subTitle" idx="1"/>
          </p:nvPr>
        </p:nvSpPr>
        <p:spPr/>
        <p:txBody>
          <a:bodyPr/>
          <a:lstStyle/>
          <a:p>
            <a:r>
              <a:rPr lang="en-GB" dirty="0"/>
              <a:t>Unit 2.1</a:t>
            </a:r>
          </a:p>
        </p:txBody>
      </p:sp>
      <p:sp>
        <p:nvSpPr>
          <p:cNvPr id="4" name="Title 3">
            <a:extLst>
              <a:ext uri="{FF2B5EF4-FFF2-40B4-BE49-F238E27FC236}">
                <a16:creationId xmlns:a16="http://schemas.microsoft.com/office/drawing/2014/main" id="{55605D5A-4CB5-38C1-EAE7-59BD72EFE806}"/>
              </a:ext>
            </a:extLst>
          </p:cNvPr>
          <p:cNvSpPr>
            <a:spLocks noGrp="1"/>
          </p:cNvSpPr>
          <p:nvPr>
            <p:ph type="title"/>
          </p:nvPr>
        </p:nvSpPr>
        <p:spPr/>
        <p:txBody>
          <a:bodyPr/>
          <a:lstStyle/>
          <a:p>
            <a:r>
              <a:rPr lang="en-GB" dirty="0"/>
              <a:t>ELEC5566M</a:t>
            </a:r>
            <a:br>
              <a:rPr lang="en-GB" dirty="0"/>
            </a:br>
            <a:r>
              <a:rPr lang="en-GB" dirty="0"/>
              <a:t>FPGA Design for System-on-Chip</a:t>
            </a:r>
          </a:p>
        </p:txBody>
      </p:sp>
      <p:sp>
        <p:nvSpPr>
          <p:cNvPr id="6" name="Text Placeholder 5">
            <a:extLst>
              <a:ext uri="{FF2B5EF4-FFF2-40B4-BE49-F238E27FC236}">
                <a16:creationId xmlns:a16="http://schemas.microsoft.com/office/drawing/2014/main" id="{0927D04D-D3A4-B962-5D28-A0D779917443}"/>
              </a:ext>
            </a:extLst>
          </p:cNvPr>
          <p:cNvSpPr>
            <a:spLocks noGrp="1"/>
          </p:cNvSpPr>
          <p:nvPr>
            <p:ph type="body" sz="quarter" idx="13"/>
          </p:nvPr>
        </p:nvSpPr>
        <p:spPr/>
        <p:txBody>
          <a:bodyPr/>
          <a:lstStyle/>
          <a:p>
            <a:pPr lvl="0"/>
            <a:endParaRPr lang="en-GB" dirty="0"/>
          </a:p>
          <a:p>
            <a:pPr lvl="0"/>
            <a:r>
              <a:rPr lang="en-GB" dirty="0"/>
              <a:t>Prof Steven Freear    Module Leader    s.freear@leeds.ac.uk</a:t>
            </a:r>
          </a:p>
          <a:p>
            <a:pPr lvl="0"/>
            <a:r>
              <a:rPr lang="en-GB" dirty="0"/>
              <a:t>Dr David Cowell</a:t>
            </a:r>
          </a:p>
        </p:txBody>
      </p:sp>
    </p:spTree>
    <p:extLst>
      <p:ext uri="{BB962C8B-B14F-4D97-AF65-F5344CB8AC3E}">
        <p14:creationId xmlns:p14="http://schemas.microsoft.com/office/powerpoint/2010/main" val="964108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8E8623-78E8-4CA9-91A0-677F23A816D4}"/>
              </a:ext>
            </a:extLst>
          </p:cNvPr>
          <p:cNvSpPr>
            <a:spLocks noGrp="1"/>
          </p:cNvSpPr>
          <p:nvPr>
            <p:ph sz="half" idx="10"/>
          </p:nvPr>
        </p:nvSpPr>
        <p:spPr/>
        <p:txBody>
          <a:bodyPr/>
          <a:lstStyle/>
          <a:p>
            <a:r>
              <a:rPr lang="en-GB" sz="3200" dirty="0"/>
              <a:t>Synchronous Sequential Logic</a:t>
            </a:r>
          </a:p>
          <a:p>
            <a:r>
              <a:rPr lang="en-GB" sz="3200" dirty="0"/>
              <a:t>Hardware Parameterisation</a:t>
            </a:r>
          </a:p>
          <a:p>
            <a:r>
              <a:rPr lang="en-GB" sz="3200" dirty="0"/>
              <a:t>Verilog Test Benches Continued</a:t>
            </a:r>
          </a:p>
        </p:txBody>
      </p:sp>
      <p:sp>
        <p:nvSpPr>
          <p:cNvPr id="3" name="Title 2">
            <a:extLst>
              <a:ext uri="{FF2B5EF4-FFF2-40B4-BE49-F238E27FC236}">
                <a16:creationId xmlns:a16="http://schemas.microsoft.com/office/drawing/2014/main" id="{A8C12E42-AA96-48C5-897F-3BECAB9BC73C}"/>
              </a:ext>
            </a:extLst>
          </p:cNvPr>
          <p:cNvSpPr>
            <a:spLocks noGrp="1"/>
          </p:cNvSpPr>
          <p:nvPr>
            <p:ph type="title"/>
          </p:nvPr>
        </p:nvSpPr>
        <p:spPr/>
        <p:txBody>
          <a:bodyPr/>
          <a:lstStyle/>
          <a:p>
            <a:r>
              <a:rPr lang="en-GB" dirty="0"/>
              <a:t>Unit 2.1: Synchronous Logic</a:t>
            </a:r>
          </a:p>
        </p:txBody>
      </p:sp>
    </p:spTree>
    <p:extLst>
      <p:ext uri="{BB962C8B-B14F-4D97-AF65-F5344CB8AC3E}">
        <p14:creationId xmlns:p14="http://schemas.microsoft.com/office/powerpoint/2010/main" val="4135957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2FD04-08DF-42A6-A3C3-3E39D1BD4DF3}"/>
              </a:ext>
            </a:extLst>
          </p:cNvPr>
          <p:cNvSpPr>
            <a:spLocks noGrp="1"/>
          </p:cNvSpPr>
          <p:nvPr>
            <p:ph sz="half" idx="10"/>
          </p:nvPr>
        </p:nvSpPr>
        <p:spPr/>
        <p:txBody>
          <a:bodyPr/>
          <a:lstStyle/>
          <a:p>
            <a:r>
              <a:rPr lang="en-GB" dirty="0"/>
              <a:t>Combination Logic (covered in Unit 1) </a:t>
            </a:r>
          </a:p>
          <a:p>
            <a:r>
              <a:rPr lang="en-GB" dirty="0"/>
              <a:t>	Output depends only on the current input</a:t>
            </a:r>
          </a:p>
          <a:p>
            <a:endParaRPr lang="en-GB" dirty="0"/>
          </a:p>
          <a:p>
            <a:r>
              <a:rPr lang="en-GB" dirty="0"/>
              <a:t>Sequential Logic : To build more complex circuits– useful if the output can depend on </a:t>
            </a:r>
            <a:r>
              <a:rPr lang="en-GB" i="1" u="sng" dirty="0"/>
              <a:t>previous input values</a:t>
            </a:r>
            <a:r>
              <a:rPr lang="en-GB" dirty="0"/>
              <a:t>  or historical inputs.</a:t>
            </a:r>
            <a:endParaRPr lang="en-GB" i="1" u="sng" dirty="0"/>
          </a:p>
          <a:p>
            <a:r>
              <a:rPr lang="en-GB" dirty="0"/>
              <a:t> 	e.g. counters, shift registers, processors. </a:t>
            </a:r>
          </a:p>
          <a:p>
            <a:r>
              <a:rPr lang="en-GB" dirty="0"/>
              <a:t>When aligned with a clock – known as Synchronous Sequential Logic </a:t>
            </a:r>
          </a:p>
        </p:txBody>
      </p:sp>
      <p:sp>
        <p:nvSpPr>
          <p:cNvPr id="3" name="Title 2">
            <a:extLst>
              <a:ext uri="{FF2B5EF4-FFF2-40B4-BE49-F238E27FC236}">
                <a16:creationId xmlns:a16="http://schemas.microsoft.com/office/drawing/2014/main" id="{920F1968-1B15-4E4B-96C0-17AA0F00CB63}"/>
              </a:ext>
            </a:extLst>
          </p:cNvPr>
          <p:cNvSpPr>
            <a:spLocks noGrp="1"/>
          </p:cNvSpPr>
          <p:nvPr>
            <p:ph type="title"/>
          </p:nvPr>
        </p:nvSpPr>
        <p:spPr/>
        <p:txBody>
          <a:bodyPr/>
          <a:lstStyle/>
          <a:p>
            <a:r>
              <a:rPr lang="en-GB" dirty="0"/>
              <a:t>Synchronous Sequential Logic </a:t>
            </a:r>
          </a:p>
        </p:txBody>
      </p:sp>
      <p:pic>
        <p:nvPicPr>
          <p:cNvPr id="5" name="Picture 4">
            <a:extLst>
              <a:ext uri="{FF2B5EF4-FFF2-40B4-BE49-F238E27FC236}">
                <a16:creationId xmlns:a16="http://schemas.microsoft.com/office/drawing/2014/main" id="{BA4959EC-B532-4C93-9E9C-FBCB39A3614D}"/>
              </a:ext>
            </a:extLst>
          </p:cNvPr>
          <p:cNvPicPr>
            <a:picLocks noChangeAspect="1"/>
          </p:cNvPicPr>
          <p:nvPr/>
        </p:nvPicPr>
        <p:blipFill>
          <a:blip r:embed="rId3"/>
          <a:stretch>
            <a:fillRect/>
          </a:stretch>
        </p:blipFill>
        <p:spPr>
          <a:xfrm>
            <a:off x="8540923" y="1955354"/>
            <a:ext cx="5973009" cy="2600688"/>
          </a:xfrm>
          <a:prstGeom prst="rect">
            <a:avLst/>
          </a:prstGeom>
        </p:spPr>
      </p:pic>
    </p:spTree>
    <p:extLst>
      <p:ext uri="{BB962C8B-B14F-4D97-AF65-F5344CB8AC3E}">
        <p14:creationId xmlns:p14="http://schemas.microsoft.com/office/powerpoint/2010/main" val="146340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30566EC-CF10-4AB6-9561-169DE9BCEAEE}"/>
              </a:ext>
            </a:extLst>
          </p:cNvPr>
          <p:cNvPicPr>
            <a:picLocks noGrp="1" noChangeAspect="1"/>
          </p:cNvPicPr>
          <p:nvPr>
            <p:ph sz="half" idx="10"/>
          </p:nvPr>
        </p:nvPicPr>
        <p:blipFill>
          <a:blip r:embed="rId3"/>
          <a:stretch>
            <a:fillRect/>
          </a:stretch>
        </p:blipFill>
        <p:spPr>
          <a:xfrm>
            <a:off x="4916645" y="1887967"/>
            <a:ext cx="3552270" cy="4963931"/>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F800EFA4-E793-46E8-9924-A0BA63A77752}"/>
              </a:ext>
            </a:extLst>
          </p:cNvPr>
          <p:cNvSpPr>
            <a:spLocks noGrp="1"/>
          </p:cNvSpPr>
          <p:nvPr>
            <p:ph type="title"/>
          </p:nvPr>
        </p:nvSpPr>
        <p:spPr/>
        <p:txBody>
          <a:bodyPr/>
          <a:lstStyle/>
          <a:p>
            <a:r>
              <a:rPr lang="en-GB" dirty="0"/>
              <a:t>Why is Synchronous Logic Important?</a:t>
            </a:r>
          </a:p>
        </p:txBody>
      </p:sp>
      <p:pic>
        <p:nvPicPr>
          <p:cNvPr id="5" name="Picture 4">
            <a:extLst>
              <a:ext uri="{FF2B5EF4-FFF2-40B4-BE49-F238E27FC236}">
                <a16:creationId xmlns:a16="http://schemas.microsoft.com/office/drawing/2014/main" id="{3B96D5F9-B9F4-4527-B952-142404243B50}"/>
              </a:ext>
            </a:extLst>
          </p:cNvPr>
          <p:cNvPicPr>
            <a:picLocks noChangeAspect="1"/>
          </p:cNvPicPr>
          <p:nvPr/>
        </p:nvPicPr>
        <p:blipFill>
          <a:blip r:embed="rId4"/>
          <a:stretch>
            <a:fillRect/>
          </a:stretch>
        </p:blipFill>
        <p:spPr>
          <a:xfrm>
            <a:off x="8612931" y="2225906"/>
            <a:ext cx="5666863" cy="3779375"/>
          </a:xfrm>
          <a:prstGeom prst="rect">
            <a:avLst/>
          </a:prstGeom>
          <a:ln>
            <a:noFill/>
          </a:ln>
          <a:effectLst>
            <a:outerShdw blurRad="292100" dist="139700" dir="2700000" algn="tl" rotWithShape="0">
              <a:srgbClr val="333333">
                <a:alpha val="65000"/>
              </a:srgbClr>
            </a:outerShdw>
          </a:effectLst>
        </p:spPr>
      </p:pic>
      <p:sp>
        <p:nvSpPr>
          <p:cNvPr id="6" name="Content Placeholder 1">
            <a:extLst>
              <a:ext uri="{FF2B5EF4-FFF2-40B4-BE49-F238E27FC236}">
                <a16:creationId xmlns:a16="http://schemas.microsoft.com/office/drawing/2014/main" id="{1FA00B89-E167-40E4-9E53-D809EA34BE43}"/>
              </a:ext>
            </a:extLst>
          </p:cNvPr>
          <p:cNvSpPr txBox="1">
            <a:spLocks/>
          </p:cNvSpPr>
          <p:nvPr/>
        </p:nvSpPr>
        <p:spPr>
          <a:xfrm>
            <a:off x="5211411" y="7807716"/>
            <a:ext cx="12601400" cy="707558"/>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r>
              <a:rPr lang="en-GB" sz="1800" kern="0" dirty="0"/>
              <a:t>https://www.analog.com/media/en/technical-documentation/data-sheets/1406f.pdf</a:t>
            </a:r>
          </a:p>
        </p:txBody>
      </p:sp>
      <p:sp>
        <p:nvSpPr>
          <p:cNvPr id="7" name="Content Placeholder 1">
            <a:extLst>
              <a:ext uri="{FF2B5EF4-FFF2-40B4-BE49-F238E27FC236}">
                <a16:creationId xmlns:a16="http://schemas.microsoft.com/office/drawing/2014/main" id="{056BD235-3D40-40E6-948A-6F6D0F6FCEF3}"/>
              </a:ext>
            </a:extLst>
          </p:cNvPr>
          <p:cNvSpPr txBox="1">
            <a:spLocks/>
          </p:cNvSpPr>
          <p:nvPr/>
        </p:nvSpPr>
        <p:spPr>
          <a:xfrm>
            <a:off x="260003" y="2151138"/>
            <a:ext cx="4951408" cy="5656578"/>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r>
              <a:rPr lang="en-GB" kern="0" dirty="0"/>
              <a:t>Let us take an example of an</a:t>
            </a:r>
            <a:br>
              <a:rPr lang="en-GB" kern="0" dirty="0"/>
            </a:br>
            <a:r>
              <a:rPr lang="en-GB" kern="0" dirty="0"/>
              <a:t>Analogue to Digital Converter (ADC)</a:t>
            </a:r>
          </a:p>
          <a:p>
            <a:r>
              <a:rPr lang="en-GB" kern="0" dirty="0"/>
              <a:t>A typical input to an FPGA</a:t>
            </a:r>
          </a:p>
          <a:p>
            <a:r>
              <a:rPr lang="en-GB" kern="0" dirty="0"/>
              <a:t>8 bit resolution</a:t>
            </a:r>
            <a:br>
              <a:rPr lang="en-GB" kern="0" dirty="0"/>
            </a:br>
            <a:r>
              <a:rPr lang="en-GB" kern="0" dirty="0"/>
              <a:t>20Msps sample rate</a:t>
            </a:r>
          </a:p>
          <a:p>
            <a:r>
              <a:rPr lang="en-GB" kern="0" dirty="0"/>
              <a:t>Multiple bits changing! </a:t>
            </a:r>
            <a:br>
              <a:rPr lang="en-GB" kern="0" dirty="0"/>
            </a:br>
            <a:r>
              <a:rPr lang="en-GB" kern="0" dirty="0"/>
              <a:t>Data validity is aligned to a clock</a:t>
            </a:r>
          </a:p>
        </p:txBody>
      </p:sp>
    </p:spTree>
    <p:extLst>
      <p:ext uri="{BB962C8B-B14F-4D97-AF65-F5344CB8AC3E}">
        <p14:creationId xmlns:p14="http://schemas.microsoft.com/office/powerpoint/2010/main" val="668122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084068-E721-4C34-B8DE-EB81E95C8D8E}"/>
              </a:ext>
            </a:extLst>
          </p:cNvPr>
          <p:cNvSpPr>
            <a:spLocks noGrp="1"/>
          </p:cNvSpPr>
          <p:nvPr>
            <p:ph sz="half" idx="10"/>
          </p:nvPr>
        </p:nvSpPr>
        <p:spPr/>
        <p:txBody>
          <a:bodyPr/>
          <a:lstStyle/>
          <a:p>
            <a:r>
              <a:rPr lang="en-GB" dirty="0"/>
              <a:t>Analogue input quantized</a:t>
            </a:r>
          </a:p>
          <a:p>
            <a:r>
              <a:rPr lang="en-GB" dirty="0"/>
              <a:t>For the LTC1406 example</a:t>
            </a:r>
          </a:p>
          <a:p>
            <a:r>
              <a:rPr lang="en-GB" dirty="0"/>
              <a:t>8 bit resolution</a:t>
            </a:r>
          </a:p>
          <a:p>
            <a:r>
              <a:rPr lang="en-GB" dirty="0"/>
              <a:t>256 discrete samples</a:t>
            </a:r>
          </a:p>
          <a:p>
            <a:r>
              <a:rPr lang="en-GB" dirty="0"/>
              <a:t>Representing linear +1 volt to -1 volt</a:t>
            </a:r>
          </a:p>
          <a:p>
            <a:r>
              <a:rPr lang="en-GB" dirty="0"/>
              <a:t>Your design needs to consider number</a:t>
            </a:r>
            <a:br>
              <a:rPr lang="en-GB" dirty="0"/>
            </a:br>
            <a:r>
              <a:rPr lang="en-GB" dirty="0"/>
              <a:t>system</a:t>
            </a:r>
          </a:p>
          <a:p>
            <a:endParaRPr lang="en-GB" dirty="0"/>
          </a:p>
          <a:p>
            <a:endParaRPr lang="en-GB" dirty="0"/>
          </a:p>
        </p:txBody>
      </p:sp>
      <p:sp>
        <p:nvSpPr>
          <p:cNvPr id="3" name="Title 2">
            <a:extLst>
              <a:ext uri="{FF2B5EF4-FFF2-40B4-BE49-F238E27FC236}">
                <a16:creationId xmlns:a16="http://schemas.microsoft.com/office/drawing/2014/main" id="{4A03BC4F-C218-4433-A199-9B9B62448A64}"/>
              </a:ext>
            </a:extLst>
          </p:cNvPr>
          <p:cNvSpPr>
            <a:spLocks noGrp="1"/>
          </p:cNvSpPr>
          <p:nvPr>
            <p:ph type="title"/>
          </p:nvPr>
        </p:nvSpPr>
        <p:spPr/>
        <p:txBody>
          <a:bodyPr/>
          <a:lstStyle/>
          <a:p>
            <a:r>
              <a:rPr lang="en-GB" dirty="0"/>
              <a:t>Digitization - Quantization</a:t>
            </a:r>
          </a:p>
        </p:txBody>
      </p:sp>
      <p:pic>
        <p:nvPicPr>
          <p:cNvPr id="4" name="Picture 3">
            <a:extLst>
              <a:ext uri="{FF2B5EF4-FFF2-40B4-BE49-F238E27FC236}">
                <a16:creationId xmlns:a16="http://schemas.microsoft.com/office/drawing/2014/main" id="{492ACD9A-9FB3-4425-A8E1-6E0B28662367}"/>
              </a:ext>
            </a:extLst>
          </p:cNvPr>
          <p:cNvPicPr>
            <a:picLocks noChangeAspect="1"/>
          </p:cNvPicPr>
          <p:nvPr/>
        </p:nvPicPr>
        <p:blipFill>
          <a:blip r:embed="rId3"/>
          <a:stretch>
            <a:fillRect/>
          </a:stretch>
        </p:blipFill>
        <p:spPr>
          <a:xfrm>
            <a:off x="6524699" y="1940617"/>
            <a:ext cx="6375092" cy="5555106"/>
          </a:xfrm>
          <a:prstGeom prst="rect">
            <a:avLst/>
          </a:prstGeom>
        </p:spPr>
      </p:pic>
    </p:spTree>
    <p:extLst>
      <p:ext uri="{BB962C8B-B14F-4D97-AF65-F5344CB8AC3E}">
        <p14:creationId xmlns:p14="http://schemas.microsoft.com/office/powerpoint/2010/main" val="784767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1A17EF5-C33B-A9F7-086C-5D095736054D}"/>
              </a:ext>
            </a:extLst>
          </p:cNvPr>
          <p:cNvPicPr>
            <a:picLocks noGrp="1" noChangeAspect="1"/>
          </p:cNvPicPr>
          <p:nvPr>
            <p:ph sz="half" idx="10"/>
          </p:nvPr>
        </p:nvPicPr>
        <p:blipFill>
          <a:blip r:embed="rId2"/>
          <a:stretch>
            <a:fillRect/>
          </a:stretch>
        </p:blipFill>
        <p:spPr>
          <a:xfrm>
            <a:off x="1268115" y="4606419"/>
            <a:ext cx="6373114" cy="3296110"/>
          </a:xfrm>
        </p:spPr>
      </p:pic>
      <p:sp>
        <p:nvSpPr>
          <p:cNvPr id="3" name="Title 2">
            <a:extLst>
              <a:ext uri="{FF2B5EF4-FFF2-40B4-BE49-F238E27FC236}">
                <a16:creationId xmlns:a16="http://schemas.microsoft.com/office/drawing/2014/main" id="{DC6ADDB5-C3F3-6B3A-981A-5B3C322FFD12}"/>
              </a:ext>
            </a:extLst>
          </p:cNvPr>
          <p:cNvSpPr>
            <a:spLocks noGrp="1"/>
          </p:cNvSpPr>
          <p:nvPr>
            <p:ph type="title"/>
          </p:nvPr>
        </p:nvSpPr>
        <p:spPr/>
        <p:txBody>
          <a:bodyPr/>
          <a:lstStyle/>
          <a:p>
            <a:r>
              <a:rPr lang="en-GB" dirty="0"/>
              <a:t>Reading List - reminder</a:t>
            </a:r>
          </a:p>
        </p:txBody>
      </p:sp>
      <p:pic>
        <p:nvPicPr>
          <p:cNvPr id="1026" name="Picture 2" descr="Fundamentals of Digital Logic with Verilog Design Cover Image">
            <a:extLst>
              <a:ext uri="{FF2B5EF4-FFF2-40B4-BE49-F238E27FC236}">
                <a16:creationId xmlns:a16="http://schemas.microsoft.com/office/drawing/2014/main" id="{FFE59BA0-02C0-175E-B38D-786BEBE7F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35" y="1959680"/>
            <a:ext cx="18859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0FCAA56-63E5-BC0D-4FB0-4436B61C927F}"/>
              </a:ext>
            </a:extLst>
          </p:cNvPr>
          <p:cNvPicPr>
            <a:picLocks noChangeAspect="1"/>
          </p:cNvPicPr>
          <p:nvPr/>
        </p:nvPicPr>
        <p:blipFill rotWithShape="1">
          <a:blip r:embed="rId4"/>
          <a:srcRect b="5260"/>
          <a:stretch/>
        </p:blipFill>
        <p:spPr>
          <a:xfrm>
            <a:off x="7964859" y="4485704"/>
            <a:ext cx="6354062" cy="3745484"/>
          </a:xfrm>
          <a:prstGeom prst="rect">
            <a:avLst/>
          </a:prstGeom>
        </p:spPr>
      </p:pic>
      <p:pic>
        <p:nvPicPr>
          <p:cNvPr id="9" name="Picture 8">
            <a:extLst>
              <a:ext uri="{FF2B5EF4-FFF2-40B4-BE49-F238E27FC236}">
                <a16:creationId xmlns:a16="http://schemas.microsoft.com/office/drawing/2014/main" id="{C5755697-34BE-B2EB-2F9E-7A660D9081D6}"/>
              </a:ext>
            </a:extLst>
          </p:cNvPr>
          <p:cNvPicPr>
            <a:picLocks noChangeAspect="1"/>
          </p:cNvPicPr>
          <p:nvPr/>
        </p:nvPicPr>
        <p:blipFill rotWithShape="1">
          <a:blip r:embed="rId5"/>
          <a:srcRect b="24442"/>
          <a:stretch/>
        </p:blipFill>
        <p:spPr>
          <a:xfrm>
            <a:off x="3212331" y="1754682"/>
            <a:ext cx="6125430" cy="2360912"/>
          </a:xfrm>
          <a:prstGeom prst="rect">
            <a:avLst/>
          </a:prstGeom>
        </p:spPr>
      </p:pic>
    </p:spTree>
    <p:extLst>
      <p:ext uri="{BB962C8B-B14F-4D97-AF65-F5344CB8AC3E}">
        <p14:creationId xmlns:p14="http://schemas.microsoft.com/office/powerpoint/2010/main" val="722828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7D29D9-D409-4601-8ACA-4C0A1A9E21BE}"/>
              </a:ext>
            </a:extLst>
          </p:cNvPr>
          <p:cNvPicPr>
            <a:picLocks noGrp="1" noChangeAspect="1"/>
          </p:cNvPicPr>
          <p:nvPr>
            <p:ph sz="half" idx="10"/>
          </p:nvPr>
        </p:nvPicPr>
        <p:blipFill rotWithShape="1">
          <a:blip r:embed="rId3"/>
          <a:srcRect b="19065"/>
          <a:stretch/>
        </p:blipFill>
        <p:spPr>
          <a:xfrm>
            <a:off x="332011" y="4403626"/>
            <a:ext cx="13765213" cy="3672408"/>
          </a:xfrm>
          <a:prstGeom prst="rect">
            <a:avLst/>
          </a:prstGeom>
        </p:spPr>
      </p:pic>
      <p:sp>
        <p:nvSpPr>
          <p:cNvPr id="3" name="Title 2">
            <a:extLst>
              <a:ext uri="{FF2B5EF4-FFF2-40B4-BE49-F238E27FC236}">
                <a16:creationId xmlns:a16="http://schemas.microsoft.com/office/drawing/2014/main" id="{1A664F4C-844C-4C28-A90C-CFB65B5F1C87}"/>
              </a:ext>
            </a:extLst>
          </p:cNvPr>
          <p:cNvSpPr>
            <a:spLocks noGrp="1"/>
          </p:cNvSpPr>
          <p:nvPr>
            <p:ph type="title"/>
          </p:nvPr>
        </p:nvSpPr>
        <p:spPr/>
        <p:txBody>
          <a:bodyPr/>
          <a:lstStyle/>
          <a:p>
            <a:r>
              <a:rPr lang="en-GB" dirty="0"/>
              <a:t>Time Domain Quantization</a:t>
            </a:r>
          </a:p>
        </p:txBody>
      </p:sp>
      <p:pic>
        <p:nvPicPr>
          <p:cNvPr id="4" name="Picture 3">
            <a:extLst>
              <a:ext uri="{FF2B5EF4-FFF2-40B4-BE49-F238E27FC236}">
                <a16:creationId xmlns:a16="http://schemas.microsoft.com/office/drawing/2014/main" id="{A301FA83-A62A-4A4E-AF44-29D51D4150B9}"/>
              </a:ext>
            </a:extLst>
          </p:cNvPr>
          <p:cNvPicPr>
            <a:picLocks noChangeAspect="1"/>
          </p:cNvPicPr>
          <p:nvPr/>
        </p:nvPicPr>
        <p:blipFill rotWithShape="1">
          <a:blip r:embed="rId4"/>
          <a:srcRect t="10025"/>
          <a:stretch/>
        </p:blipFill>
        <p:spPr>
          <a:xfrm>
            <a:off x="0" y="1811338"/>
            <a:ext cx="10964805" cy="3231386"/>
          </a:xfrm>
          <a:prstGeom prst="rect">
            <a:avLst/>
          </a:prstGeom>
        </p:spPr>
      </p:pic>
    </p:spTree>
    <p:extLst>
      <p:ext uri="{BB962C8B-B14F-4D97-AF65-F5344CB8AC3E}">
        <p14:creationId xmlns:p14="http://schemas.microsoft.com/office/powerpoint/2010/main" val="1919892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7D29D9-D409-4601-8ACA-4C0A1A9E21BE}"/>
              </a:ext>
            </a:extLst>
          </p:cNvPr>
          <p:cNvPicPr>
            <a:picLocks noGrp="1" noChangeAspect="1"/>
          </p:cNvPicPr>
          <p:nvPr>
            <p:ph sz="half" idx="10"/>
          </p:nvPr>
        </p:nvPicPr>
        <p:blipFill rotWithShape="1">
          <a:blip r:embed="rId3"/>
          <a:srcRect b="19065"/>
          <a:stretch/>
        </p:blipFill>
        <p:spPr>
          <a:xfrm>
            <a:off x="332011" y="4403626"/>
            <a:ext cx="13765213" cy="3672408"/>
          </a:xfrm>
          <a:prstGeom prst="rect">
            <a:avLst/>
          </a:prstGeom>
        </p:spPr>
      </p:pic>
      <p:sp>
        <p:nvSpPr>
          <p:cNvPr id="3" name="Title 2">
            <a:extLst>
              <a:ext uri="{FF2B5EF4-FFF2-40B4-BE49-F238E27FC236}">
                <a16:creationId xmlns:a16="http://schemas.microsoft.com/office/drawing/2014/main" id="{1A664F4C-844C-4C28-A90C-CFB65B5F1C87}"/>
              </a:ext>
            </a:extLst>
          </p:cNvPr>
          <p:cNvSpPr>
            <a:spLocks noGrp="1"/>
          </p:cNvSpPr>
          <p:nvPr>
            <p:ph type="title"/>
          </p:nvPr>
        </p:nvSpPr>
        <p:spPr/>
        <p:txBody>
          <a:bodyPr/>
          <a:lstStyle/>
          <a:p>
            <a:r>
              <a:rPr lang="en-GB" dirty="0"/>
              <a:t>Time Domain Quantization</a:t>
            </a:r>
          </a:p>
        </p:txBody>
      </p:sp>
      <p:pic>
        <p:nvPicPr>
          <p:cNvPr id="4" name="Picture 3">
            <a:extLst>
              <a:ext uri="{FF2B5EF4-FFF2-40B4-BE49-F238E27FC236}">
                <a16:creationId xmlns:a16="http://schemas.microsoft.com/office/drawing/2014/main" id="{A301FA83-A62A-4A4E-AF44-29D51D4150B9}"/>
              </a:ext>
            </a:extLst>
          </p:cNvPr>
          <p:cNvPicPr>
            <a:picLocks noChangeAspect="1"/>
          </p:cNvPicPr>
          <p:nvPr/>
        </p:nvPicPr>
        <p:blipFill rotWithShape="1">
          <a:blip r:embed="rId4"/>
          <a:srcRect t="10025"/>
          <a:stretch/>
        </p:blipFill>
        <p:spPr>
          <a:xfrm>
            <a:off x="0" y="1811338"/>
            <a:ext cx="10964805" cy="3231386"/>
          </a:xfrm>
          <a:prstGeom prst="rect">
            <a:avLst/>
          </a:prstGeom>
        </p:spPr>
      </p:pic>
      <p:sp>
        <p:nvSpPr>
          <p:cNvPr id="2" name="Oval 1">
            <a:extLst>
              <a:ext uri="{FF2B5EF4-FFF2-40B4-BE49-F238E27FC236}">
                <a16:creationId xmlns:a16="http://schemas.microsoft.com/office/drawing/2014/main" id="{6284A6CC-26F4-4AF5-AD9A-6318C86C5169}"/>
              </a:ext>
            </a:extLst>
          </p:cNvPr>
          <p:cNvSpPr/>
          <p:nvPr/>
        </p:nvSpPr>
        <p:spPr bwMode="auto">
          <a:xfrm>
            <a:off x="11133211" y="7211938"/>
            <a:ext cx="1872208" cy="576064"/>
          </a:xfrm>
          <a:prstGeom prst="ellipse">
            <a:avLst/>
          </a:prstGeom>
          <a:noFill/>
          <a:ln w="28575" cap="flat" cmpd="sng" algn="ctr">
            <a:solidFill>
              <a:schemeClr val="accent4"/>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noFill/>
              <a:effectLst/>
              <a:latin typeface="TradeGothic LT" charset="0"/>
            </a:endParaRPr>
          </a:p>
        </p:txBody>
      </p:sp>
      <p:sp>
        <p:nvSpPr>
          <p:cNvPr id="6" name="Oval 5">
            <a:extLst>
              <a:ext uri="{FF2B5EF4-FFF2-40B4-BE49-F238E27FC236}">
                <a16:creationId xmlns:a16="http://schemas.microsoft.com/office/drawing/2014/main" id="{DFD1E1C7-2262-41D0-84DB-F175B9315644}"/>
              </a:ext>
            </a:extLst>
          </p:cNvPr>
          <p:cNvSpPr/>
          <p:nvPr/>
        </p:nvSpPr>
        <p:spPr bwMode="auto">
          <a:xfrm>
            <a:off x="8036867" y="3755554"/>
            <a:ext cx="855712" cy="1008112"/>
          </a:xfrm>
          <a:prstGeom prst="ellipse">
            <a:avLst/>
          </a:prstGeom>
          <a:noFill/>
          <a:ln w="28575" cap="flat" cmpd="sng" algn="ctr">
            <a:solidFill>
              <a:schemeClr val="accent4"/>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noFill/>
              <a:effectLst/>
              <a:latin typeface="TradeGothic LT" charset="0"/>
            </a:endParaRPr>
          </a:p>
        </p:txBody>
      </p:sp>
      <p:sp>
        <p:nvSpPr>
          <p:cNvPr id="7" name="TextBox 6">
            <a:extLst>
              <a:ext uri="{FF2B5EF4-FFF2-40B4-BE49-F238E27FC236}">
                <a16:creationId xmlns:a16="http://schemas.microsoft.com/office/drawing/2014/main" id="{F5F798BC-6391-4321-BA8C-E170BDA0CE62}"/>
              </a:ext>
            </a:extLst>
          </p:cNvPr>
          <p:cNvSpPr txBox="1"/>
          <p:nvPr/>
        </p:nvSpPr>
        <p:spPr>
          <a:xfrm>
            <a:off x="10341123" y="2675434"/>
            <a:ext cx="2952328" cy="1631216"/>
          </a:xfrm>
          <a:prstGeom prst="rect">
            <a:avLst/>
          </a:prstGeom>
          <a:noFill/>
        </p:spPr>
        <p:txBody>
          <a:bodyPr wrap="square" rtlCol="0">
            <a:spAutoFit/>
          </a:bodyPr>
          <a:lstStyle/>
          <a:p>
            <a:r>
              <a:rPr lang="en-GB" dirty="0"/>
              <a:t>10 ns of uncertainty. </a:t>
            </a:r>
          </a:p>
          <a:p>
            <a:endParaRPr lang="en-GB" dirty="0"/>
          </a:p>
          <a:p>
            <a:r>
              <a:rPr lang="en-GB" dirty="0"/>
              <a:t>Not all 8 bit outputs will change at the same time</a:t>
            </a:r>
          </a:p>
        </p:txBody>
      </p:sp>
      <p:cxnSp>
        <p:nvCxnSpPr>
          <p:cNvPr id="9" name="Straight Arrow Connector 8">
            <a:extLst>
              <a:ext uri="{FF2B5EF4-FFF2-40B4-BE49-F238E27FC236}">
                <a16:creationId xmlns:a16="http://schemas.microsoft.com/office/drawing/2014/main" id="{20D3BB88-CA48-406D-80B2-E08CC364840A}"/>
              </a:ext>
            </a:extLst>
          </p:cNvPr>
          <p:cNvCxnSpPr>
            <a:cxnSpLocks/>
          </p:cNvCxnSpPr>
          <p:nvPr/>
        </p:nvCxnSpPr>
        <p:spPr bwMode="auto">
          <a:xfrm flipH="1">
            <a:off x="8892579" y="3683546"/>
            <a:ext cx="1448544" cy="360040"/>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F1D04C3-9F5C-4E2F-970F-F89287A9E78A}"/>
              </a:ext>
            </a:extLst>
          </p:cNvPr>
          <p:cNvCxnSpPr>
            <a:cxnSpLocks/>
          </p:cNvCxnSpPr>
          <p:nvPr/>
        </p:nvCxnSpPr>
        <p:spPr bwMode="auto">
          <a:xfrm flipH="1">
            <a:off x="11997307" y="4187602"/>
            <a:ext cx="72008" cy="2927360"/>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79960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7D29D9-D409-4601-8ACA-4C0A1A9E21BE}"/>
              </a:ext>
            </a:extLst>
          </p:cNvPr>
          <p:cNvPicPr>
            <a:picLocks noGrp="1" noChangeAspect="1"/>
          </p:cNvPicPr>
          <p:nvPr>
            <p:ph sz="half" idx="10"/>
          </p:nvPr>
        </p:nvPicPr>
        <p:blipFill rotWithShape="1">
          <a:blip r:embed="rId3"/>
          <a:srcRect b="19065"/>
          <a:stretch/>
        </p:blipFill>
        <p:spPr>
          <a:xfrm>
            <a:off x="332011" y="4403626"/>
            <a:ext cx="13765213" cy="3672408"/>
          </a:xfrm>
          <a:prstGeom prst="rect">
            <a:avLst/>
          </a:prstGeom>
        </p:spPr>
      </p:pic>
      <p:sp>
        <p:nvSpPr>
          <p:cNvPr id="3" name="Title 2">
            <a:extLst>
              <a:ext uri="{FF2B5EF4-FFF2-40B4-BE49-F238E27FC236}">
                <a16:creationId xmlns:a16="http://schemas.microsoft.com/office/drawing/2014/main" id="{1A664F4C-844C-4C28-A90C-CFB65B5F1C87}"/>
              </a:ext>
            </a:extLst>
          </p:cNvPr>
          <p:cNvSpPr>
            <a:spLocks noGrp="1"/>
          </p:cNvSpPr>
          <p:nvPr>
            <p:ph type="title"/>
          </p:nvPr>
        </p:nvSpPr>
        <p:spPr/>
        <p:txBody>
          <a:bodyPr/>
          <a:lstStyle/>
          <a:p>
            <a:r>
              <a:rPr lang="en-GB" dirty="0"/>
              <a:t>Time Domain Quantization</a:t>
            </a:r>
          </a:p>
        </p:txBody>
      </p:sp>
      <p:pic>
        <p:nvPicPr>
          <p:cNvPr id="4" name="Picture 3">
            <a:extLst>
              <a:ext uri="{FF2B5EF4-FFF2-40B4-BE49-F238E27FC236}">
                <a16:creationId xmlns:a16="http://schemas.microsoft.com/office/drawing/2014/main" id="{A301FA83-A62A-4A4E-AF44-29D51D4150B9}"/>
              </a:ext>
            </a:extLst>
          </p:cNvPr>
          <p:cNvPicPr>
            <a:picLocks noChangeAspect="1"/>
          </p:cNvPicPr>
          <p:nvPr/>
        </p:nvPicPr>
        <p:blipFill rotWithShape="1">
          <a:blip r:embed="rId4"/>
          <a:srcRect t="10025"/>
          <a:stretch/>
        </p:blipFill>
        <p:spPr>
          <a:xfrm>
            <a:off x="0" y="1811338"/>
            <a:ext cx="10964805" cy="3231386"/>
          </a:xfrm>
          <a:prstGeom prst="rect">
            <a:avLst/>
          </a:prstGeom>
        </p:spPr>
      </p:pic>
      <p:sp>
        <p:nvSpPr>
          <p:cNvPr id="2" name="Oval 1">
            <a:extLst>
              <a:ext uri="{FF2B5EF4-FFF2-40B4-BE49-F238E27FC236}">
                <a16:creationId xmlns:a16="http://schemas.microsoft.com/office/drawing/2014/main" id="{6284A6CC-26F4-4AF5-AD9A-6318C86C5169}"/>
              </a:ext>
            </a:extLst>
          </p:cNvPr>
          <p:cNvSpPr/>
          <p:nvPr/>
        </p:nvSpPr>
        <p:spPr bwMode="auto">
          <a:xfrm>
            <a:off x="10845179" y="7635012"/>
            <a:ext cx="1728192" cy="513030"/>
          </a:xfrm>
          <a:prstGeom prst="ellipse">
            <a:avLst/>
          </a:prstGeom>
          <a:noFill/>
          <a:ln w="28575" cap="flat" cmpd="sng" algn="ctr">
            <a:solidFill>
              <a:schemeClr val="accent4"/>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noFill/>
              <a:effectLst/>
              <a:latin typeface="TradeGothic LT" charset="0"/>
            </a:endParaRPr>
          </a:p>
        </p:txBody>
      </p:sp>
      <p:sp>
        <p:nvSpPr>
          <p:cNvPr id="6" name="Oval 5">
            <a:extLst>
              <a:ext uri="{FF2B5EF4-FFF2-40B4-BE49-F238E27FC236}">
                <a16:creationId xmlns:a16="http://schemas.microsoft.com/office/drawing/2014/main" id="{DFD1E1C7-2262-41D0-84DB-F175B9315644}"/>
              </a:ext>
            </a:extLst>
          </p:cNvPr>
          <p:cNvSpPr/>
          <p:nvPr/>
        </p:nvSpPr>
        <p:spPr bwMode="auto">
          <a:xfrm>
            <a:off x="5372571" y="4169528"/>
            <a:ext cx="855712" cy="1008112"/>
          </a:xfrm>
          <a:prstGeom prst="ellipse">
            <a:avLst/>
          </a:prstGeom>
          <a:noFill/>
          <a:ln w="28575" cap="flat" cmpd="sng" algn="ctr">
            <a:solidFill>
              <a:schemeClr val="accent4"/>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noFill/>
              <a:effectLst/>
              <a:latin typeface="TradeGothic LT" charset="0"/>
            </a:endParaRPr>
          </a:p>
        </p:txBody>
      </p:sp>
      <p:sp>
        <p:nvSpPr>
          <p:cNvPr id="7" name="TextBox 6">
            <a:extLst>
              <a:ext uri="{FF2B5EF4-FFF2-40B4-BE49-F238E27FC236}">
                <a16:creationId xmlns:a16="http://schemas.microsoft.com/office/drawing/2014/main" id="{F5F798BC-6391-4321-BA8C-E170BDA0CE62}"/>
              </a:ext>
            </a:extLst>
          </p:cNvPr>
          <p:cNvSpPr txBox="1"/>
          <p:nvPr/>
        </p:nvSpPr>
        <p:spPr>
          <a:xfrm>
            <a:off x="10928796" y="2693785"/>
            <a:ext cx="2952328" cy="400110"/>
          </a:xfrm>
          <a:prstGeom prst="rect">
            <a:avLst/>
          </a:prstGeom>
          <a:noFill/>
        </p:spPr>
        <p:txBody>
          <a:bodyPr wrap="square" rtlCol="0">
            <a:spAutoFit/>
          </a:bodyPr>
          <a:lstStyle/>
          <a:p>
            <a:r>
              <a:rPr lang="en-GB" dirty="0"/>
              <a:t>5 clocks cycles delay</a:t>
            </a:r>
          </a:p>
        </p:txBody>
      </p:sp>
      <p:cxnSp>
        <p:nvCxnSpPr>
          <p:cNvPr id="9" name="Straight Arrow Connector 8">
            <a:extLst>
              <a:ext uri="{FF2B5EF4-FFF2-40B4-BE49-F238E27FC236}">
                <a16:creationId xmlns:a16="http://schemas.microsoft.com/office/drawing/2014/main" id="{20D3BB88-CA48-406D-80B2-E08CC364840A}"/>
              </a:ext>
            </a:extLst>
          </p:cNvPr>
          <p:cNvCxnSpPr>
            <a:cxnSpLocks/>
          </p:cNvCxnSpPr>
          <p:nvPr/>
        </p:nvCxnSpPr>
        <p:spPr bwMode="auto">
          <a:xfrm flipH="1">
            <a:off x="6380683" y="3323475"/>
            <a:ext cx="4392488" cy="1606687"/>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F1D04C3-9F5C-4E2F-970F-F89287A9E78A}"/>
              </a:ext>
            </a:extLst>
          </p:cNvPr>
          <p:cNvCxnSpPr>
            <a:cxnSpLocks/>
          </p:cNvCxnSpPr>
          <p:nvPr/>
        </p:nvCxnSpPr>
        <p:spPr bwMode="auto">
          <a:xfrm>
            <a:off x="11997307" y="3442554"/>
            <a:ext cx="0" cy="3672408"/>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789922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E0AFB-97DD-4DE9-914B-3FC205B06769}"/>
              </a:ext>
            </a:extLst>
          </p:cNvPr>
          <p:cNvSpPr>
            <a:spLocks noGrp="1"/>
          </p:cNvSpPr>
          <p:nvPr>
            <p:ph sz="half" idx="10"/>
          </p:nvPr>
        </p:nvSpPr>
        <p:spPr/>
        <p:txBody>
          <a:bodyPr/>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Procedural statements such as if and else must always be contained within an always block:</a:t>
            </a:r>
          </a:p>
          <a:p>
            <a:pPr lvl="3">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1800" dirty="0">
                <a:latin typeface="Courier New" panose="02070309020205020404" pitchFamily="49" charset="0"/>
              </a:rPr>
              <a:t>always @(a or b or c)</a:t>
            </a:r>
            <a:r>
              <a:rPr lang="ar-SA" altLang="en-US" sz="1800" dirty="0">
                <a:latin typeface="Courier New" panose="02070309020205020404" pitchFamily="49" charset="0"/>
                <a:cs typeface="Arial" panose="020B0604020202020204" pitchFamily="34" charset="0"/>
              </a:rPr>
              <a:t>‏</a:t>
            </a:r>
            <a:endParaRPr lang="en-GB" altLang="en-US" sz="1800" dirty="0">
              <a:latin typeface="Courier New" panose="02070309020205020404" pitchFamily="49" charset="0"/>
            </a:endParaRPr>
          </a:p>
          <a:p>
            <a:pPr lvl="4">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1800" dirty="0">
                <a:latin typeface="Courier New" panose="02070309020205020404" pitchFamily="49" charset="0"/>
              </a:rPr>
              <a:t>begin</a:t>
            </a:r>
          </a:p>
          <a:p>
            <a:pPr lvl="4">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1800" dirty="0">
                <a:latin typeface="Courier New" panose="02070309020205020404" pitchFamily="49" charset="0"/>
              </a:rPr>
              <a:t>// Procedural statements go here!</a:t>
            </a:r>
          </a:p>
          <a:p>
            <a:pPr lvl="4">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1800" dirty="0">
                <a:latin typeface="Courier New" panose="02070309020205020404" pitchFamily="49" charset="0"/>
              </a:rPr>
              <a:t>end</a:t>
            </a:r>
          </a:p>
          <a:p>
            <a:pPr lvl="4">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sz="1800" dirty="0">
              <a:latin typeface="Courier New" panose="02070309020205020404" pitchFamily="49"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Always is triggered when the inputs listed after the @ change value:</a:t>
            </a:r>
          </a:p>
          <a:p>
            <a:pPr lvl="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latin typeface="Courier New" panose="02070309020205020404" pitchFamily="49" charset="0"/>
              </a:rPr>
              <a:t>always @(posedge a)</a:t>
            </a:r>
            <a:r>
              <a:rPr lang="en-GB" altLang="en-US" sz="2400" dirty="0"/>
              <a:t> – triggered by a rising clock edge</a:t>
            </a:r>
          </a:p>
          <a:p>
            <a:pPr lvl="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latin typeface="Courier New" panose="02070309020205020404" pitchFamily="49" charset="0"/>
              </a:rPr>
              <a:t>always @(a)</a:t>
            </a:r>
            <a:r>
              <a:rPr lang="en-GB" altLang="en-US" sz="2400" dirty="0"/>
              <a:t> – triggered by change in value of a</a:t>
            </a:r>
          </a:p>
          <a:p>
            <a:pPr lvl="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This list of inputs is known as the </a:t>
            </a:r>
            <a:r>
              <a:rPr lang="en-GB" altLang="en-US" sz="2400" i="1" dirty="0"/>
              <a:t>sensitivity list</a:t>
            </a:r>
          </a:p>
          <a:p>
            <a:pPr lvl="1">
              <a:lnSpc>
                <a:spcPct val="80000"/>
              </a:lnSpc>
              <a:spcAft>
                <a:spcPts val="800"/>
              </a:spcAft>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sz="2400" dirty="0"/>
          </a:p>
          <a:p>
            <a:pPr lvl="1">
              <a:lnSpc>
                <a:spcPct val="80000"/>
              </a:lnSpc>
              <a:spcAft>
                <a:spcPts val="8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Statements within an always block execute sequentially</a:t>
            </a:r>
          </a:p>
          <a:p>
            <a:pPr lvl="1">
              <a:lnSpc>
                <a:spcPct val="80000"/>
              </a:lnSpc>
              <a:spcAft>
                <a:spcPts val="8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Multiple always blocks within a module execute in parallel.</a:t>
            </a:r>
          </a:p>
          <a:p>
            <a:endParaRPr lang="en-GB" sz="2800" dirty="0"/>
          </a:p>
        </p:txBody>
      </p:sp>
      <p:sp>
        <p:nvSpPr>
          <p:cNvPr id="3" name="Title 2">
            <a:extLst>
              <a:ext uri="{FF2B5EF4-FFF2-40B4-BE49-F238E27FC236}">
                <a16:creationId xmlns:a16="http://schemas.microsoft.com/office/drawing/2014/main" id="{0369BFE1-C341-4521-B1D0-23056E731A29}"/>
              </a:ext>
            </a:extLst>
          </p:cNvPr>
          <p:cNvSpPr>
            <a:spLocks noGrp="1"/>
          </p:cNvSpPr>
          <p:nvPr>
            <p:ph type="title"/>
          </p:nvPr>
        </p:nvSpPr>
        <p:spPr/>
        <p:txBody>
          <a:bodyPr/>
          <a:lstStyle/>
          <a:p>
            <a:r>
              <a:rPr lang="en-GB" dirty="0"/>
              <a:t>Synchronous Logic Ensures Data Alignment </a:t>
            </a:r>
          </a:p>
        </p:txBody>
      </p:sp>
    </p:spTree>
    <p:extLst>
      <p:ext uri="{BB962C8B-B14F-4D97-AF65-F5344CB8AC3E}">
        <p14:creationId xmlns:p14="http://schemas.microsoft.com/office/powerpoint/2010/main" val="2323161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E7FB9D-B84B-4A11-8BB3-223E11EEFEC6}"/>
              </a:ext>
            </a:extLst>
          </p:cNvPr>
          <p:cNvSpPr>
            <a:spLocks noGrp="1"/>
          </p:cNvSpPr>
          <p:nvPr>
            <p:ph sz="half" idx="10"/>
          </p:nvPr>
        </p:nvSpPr>
        <p:spPr/>
        <p:txBody>
          <a:bodyPr/>
          <a:lstStyle/>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The format of the sensitivity list determines the type of logic implemented by the always block.</a:t>
            </a:r>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always@(a)</a:t>
            </a:r>
            <a:r>
              <a:rPr lang="ar-SA" altLang="en-US" dirty="0">
                <a:cs typeface="Arial" panose="020B0604020202020204" pitchFamily="34" charset="0"/>
              </a:rPr>
              <a:t>‏</a:t>
            </a:r>
            <a:endParaRPr lang="en-GB" altLang="en-US" dirty="0"/>
          </a:p>
          <a:p>
            <a:pPr lvl="2">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Block is implemented as </a:t>
            </a:r>
            <a:r>
              <a:rPr lang="en-GB" altLang="en-US" b="1" dirty="0"/>
              <a:t>combinatorial asynchronous</a:t>
            </a:r>
            <a:r>
              <a:rPr lang="en-GB" altLang="en-US" dirty="0"/>
              <a:t> logic.</a:t>
            </a:r>
          </a:p>
          <a:p>
            <a:pPr lvl="2">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Use blocking assignments (=)</a:t>
            </a:r>
            <a:r>
              <a:rPr lang="ar-SA" altLang="en-US" dirty="0">
                <a:cs typeface="Arial" panose="020B0604020202020204" pitchFamily="34" charset="0"/>
              </a:rPr>
              <a:t>‏</a:t>
            </a:r>
            <a:endParaRPr lang="en-GB" altLang="en-US" dirty="0"/>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always@(</a:t>
            </a:r>
            <a:r>
              <a:rPr lang="en-GB" altLang="en-US" dirty="0" err="1"/>
              <a:t>posedge</a:t>
            </a:r>
            <a:r>
              <a:rPr lang="en-GB" altLang="en-US" dirty="0"/>
              <a:t> a) </a:t>
            </a:r>
          </a:p>
          <a:p>
            <a:pPr lvl="3">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Block is implemented as </a:t>
            </a:r>
            <a:r>
              <a:rPr lang="en-GB" altLang="en-US" b="1" dirty="0"/>
              <a:t>sequential</a:t>
            </a:r>
            <a:r>
              <a:rPr lang="en-GB" altLang="en-US" dirty="0"/>
              <a:t> </a:t>
            </a:r>
            <a:r>
              <a:rPr lang="en-GB" altLang="en-US" b="1" dirty="0"/>
              <a:t>synchronous</a:t>
            </a:r>
            <a:r>
              <a:rPr lang="en-GB" altLang="en-US" dirty="0"/>
              <a:t> logic.</a:t>
            </a:r>
          </a:p>
          <a:p>
            <a:pPr lvl="3">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Can use </a:t>
            </a:r>
            <a:r>
              <a:rPr lang="en-GB" altLang="en-US" dirty="0" err="1">
                <a:latin typeface="Courier New" panose="02070309020205020404" pitchFamily="49" charset="0"/>
              </a:rPr>
              <a:t>posedge</a:t>
            </a:r>
            <a:r>
              <a:rPr lang="en-GB" altLang="en-US" dirty="0"/>
              <a:t> or </a:t>
            </a:r>
            <a:r>
              <a:rPr lang="en-GB" altLang="en-US" dirty="0" err="1">
                <a:latin typeface="Courier New" panose="02070309020205020404" pitchFamily="49" charset="0"/>
              </a:rPr>
              <a:t>negedge</a:t>
            </a:r>
            <a:r>
              <a:rPr lang="en-GB" altLang="en-US" dirty="0"/>
              <a:t> depending if we want trigger on rising or falling edge of the clock signal</a:t>
            </a:r>
          </a:p>
          <a:p>
            <a:pPr lvl="3">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Use non-blocking assignments (&lt;=)</a:t>
            </a:r>
            <a:r>
              <a:rPr lang="ar-SA" altLang="en-US" dirty="0">
                <a:cs typeface="Arial" panose="020B0604020202020204" pitchFamily="34" charset="0"/>
              </a:rPr>
              <a:t>‏</a:t>
            </a:r>
            <a:endParaRPr lang="en-GB" altLang="en-US" dirty="0"/>
          </a:p>
          <a:p>
            <a:pPr lvl="3">
              <a:lnSpc>
                <a:spcPct val="87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p>
          <a:p>
            <a:endParaRPr lang="en-GB" dirty="0"/>
          </a:p>
        </p:txBody>
      </p:sp>
      <p:sp>
        <p:nvSpPr>
          <p:cNvPr id="3" name="Title 2">
            <a:extLst>
              <a:ext uri="{FF2B5EF4-FFF2-40B4-BE49-F238E27FC236}">
                <a16:creationId xmlns:a16="http://schemas.microsoft.com/office/drawing/2014/main" id="{6D565492-1F2A-4D17-A8B4-F5850D5CFA55}"/>
              </a:ext>
            </a:extLst>
          </p:cNvPr>
          <p:cNvSpPr>
            <a:spLocks noGrp="1"/>
          </p:cNvSpPr>
          <p:nvPr>
            <p:ph type="title"/>
          </p:nvPr>
        </p:nvSpPr>
        <p:spPr/>
        <p:txBody>
          <a:bodyPr/>
          <a:lstStyle/>
          <a:p>
            <a:r>
              <a:rPr lang="en-GB" dirty="0"/>
              <a:t>Procedural Statement and Synchronous Logic</a:t>
            </a:r>
          </a:p>
        </p:txBody>
      </p:sp>
    </p:spTree>
    <p:extLst>
      <p:ext uri="{BB962C8B-B14F-4D97-AF65-F5344CB8AC3E}">
        <p14:creationId xmlns:p14="http://schemas.microsoft.com/office/powerpoint/2010/main" val="1868068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3FBA8-F9A0-8ACB-1A1B-11B49BCF4863}"/>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BAFA84-0966-DBA9-2B07-B6DBB5EEE314}"/>
              </a:ext>
            </a:extLst>
          </p:cNvPr>
          <p:cNvPicPr>
            <a:picLocks noGrp="1" noChangeAspect="1"/>
          </p:cNvPicPr>
          <p:nvPr>
            <p:ph sz="half" idx="10"/>
          </p:nvPr>
        </p:nvPicPr>
        <p:blipFill>
          <a:blip r:embed="rId3"/>
          <a:stretch>
            <a:fillRect/>
          </a:stretch>
        </p:blipFill>
        <p:spPr>
          <a:xfrm>
            <a:off x="620043" y="2566313"/>
            <a:ext cx="8078327" cy="2715004"/>
          </a:xfrm>
          <a:prstGeom prst="rect">
            <a:avLst/>
          </a:prstGeom>
        </p:spPr>
      </p:pic>
      <p:sp>
        <p:nvSpPr>
          <p:cNvPr id="3" name="Title 2">
            <a:extLst>
              <a:ext uri="{FF2B5EF4-FFF2-40B4-BE49-F238E27FC236}">
                <a16:creationId xmlns:a16="http://schemas.microsoft.com/office/drawing/2014/main" id="{8DE9EDB6-85FC-CE48-75F4-4A6481989768}"/>
              </a:ext>
            </a:extLst>
          </p:cNvPr>
          <p:cNvSpPr>
            <a:spLocks noGrp="1"/>
          </p:cNvSpPr>
          <p:nvPr>
            <p:ph type="title"/>
          </p:nvPr>
        </p:nvSpPr>
        <p:spPr/>
        <p:txBody>
          <a:bodyPr/>
          <a:lstStyle/>
          <a:p>
            <a:r>
              <a:rPr lang="en-GB" dirty="0"/>
              <a:t>D type Flip Flop – example of a synchronous circuit</a:t>
            </a:r>
          </a:p>
        </p:txBody>
      </p:sp>
      <p:pic>
        <p:nvPicPr>
          <p:cNvPr id="4" name="Picture 6" descr="http://macao.communications.museum/images/exhibits/2_19_0_1.png">
            <a:extLst>
              <a:ext uri="{FF2B5EF4-FFF2-40B4-BE49-F238E27FC236}">
                <a16:creationId xmlns:a16="http://schemas.microsoft.com/office/drawing/2014/main" id="{DAA8F05D-8600-32DC-C9E0-175F6087DD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455" b="47473"/>
          <a:stretch/>
        </p:blipFill>
        <p:spPr bwMode="auto">
          <a:xfrm>
            <a:off x="8267295" y="4835675"/>
            <a:ext cx="5746236" cy="201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08D15E-2A8B-762A-9238-561D94F09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2971" y="1794612"/>
            <a:ext cx="4438673" cy="268898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E2DF2854-3ACC-795E-F37B-0E9307AF828B}"/>
              </a:ext>
            </a:extLst>
          </p:cNvPr>
          <p:cNvPicPr>
            <a:picLocks noChangeAspect="1"/>
          </p:cNvPicPr>
          <p:nvPr/>
        </p:nvPicPr>
        <p:blipFill>
          <a:blip r:embed="rId6"/>
          <a:stretch>
            <a:fillRect/>
          </a:stretch>
        </p:blipFill>
        <p:spPr>
          <a:xfrm>
            <a:off x="799468" y="5786412"/>
            <a:ext cx="6173061" cy="523948"/>
          </a:xfrm>
          <a:prstGeom prst="rect">
            <a:avLst/>
          </a:prstGeom>
        </p:spPr>
      </p:pic>
      <p:sp>
        <p:nvSpPr>
          <p:cNvPr id="8" name="TextBox 7">
            <a:extLst>
              <a:ext uri="{FF2B5EF4-FFF2-40B4-BE49-F238E27FC236}">
                <a16:creationId xmlns:a16="http://schemas.microsoft.com/office/drawing/2014/main" id="{D70F80AE-70DD-1D2E-C898-DA6B0B20641C}"/>
              </a:ext>
            </a:extLst>
          </p:cNvPr>
          <p:cNvSpPr txBox="1"/>
          <p:nvPr/>
        </p:nvSpPr>
        <p:spPr>
          <a:xfrm>
            <a:off x="764059" y="6923906"/>
            <a:ext cx="7560840" cy="1015663"/>
          </a:xfrm>
          <a:prstGeom prst="rect">
            <a:avLst/>
          </a:prstGeom>
          <a:noFill/>
        </p:spPr>
        <p:txBody>
          <a:bodyPr wrap="square" rtlCol="0">
            <a:spAutoFit/>
          </a:bodyPr>
          <a:lstStyle/>
          <a:p>
            <a:r>
              <a:rPr lang="en-GB" dirty="0"/>
              <a:t>Note the code is written for 1 bit but for the ADC example there would be 8 parallel D type flip flops…</a:t>
            </a:r>
          </a:p>
          <a:p>
            <a:r>
              <a:rPr lang="en-GB" dirty="0"/>
              <a:t>To precisely align and latch the ADC data into the FPGA.</a:t>
            </a:r>
          </a:p>
        </p:txBody>
      </p:sp>
    </p:spTree>
    <p:extLst>
      <p:ext uri="{BB962C8B-B14F-4D97-AF65-F5344CB8AC3E}">
        <p14:creationId xmlns:p14="http://schemas.microsoft.com/office/powerpoint/2010/main" val="1497696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51EB1-28F6-44FB-86B5-0C6FE135A986}"/>
              </a:ext>
            </a:extLst>
          </p:cNvPr>
          <p:cNvSpPr>
            <a:spLocks noGrp="1"/>
          </p:cNvSpPr>
          <p:nvPr>
            <p:ph sz="half" idx="10"/>
          </p:nvPr>
        </p:nvSpPr>
        <p:spPr/>
        <p:txBody>
          <a:bodyPr/>
          <a:lstStyle/>
          <a:p>
            <a:r>
              <a:rPr lang="en-GB" dirty="0"/>
              <a:t>Blocking Example</a:t>
            </a:r>
          </a:p>
        </p:txBody>
      </p:sp>
      <p:sp>
        <p:nvSpPr>
          <p:cNvPr id="3" name="Title 2">
            <a:extLst>
              <a:ext uri="{FF2B5EF4-FFF2-40B4-BE49-F238E27FC236}">
                <a16:creationId xmlns:a16="http://schemas.microsoft.com/office/drawing/2014/main" id="{ABAB697C-153F-4B16-A312-049467FDA241}"/>
              </a:ext>
            </a:extLst>
          </p:cNvPr>
          <p:cNvSpPr>
            <a:spLocks noGrp="1"/>
          </p:cNvSpPr>
          <p:nvPr>
            <p:ph type="title"/>
          </p:nvPr>
        </p:nvSpPr>
        <p:spPr/>
        <p:txBody>
          <a:bodyPr/>
          <a:lstStyle/>
          <a:p>
            <a:r>
              <a:rPr lang="en-GB" dirty="0"/>
              <a:t>Blocking versus Non-Blocking</a:t>
            </a:r>
          </a:p>
        </p:txBody>
      </p:sp>
      <p:pic>
        <p:nvPicPr>
          <p:cNvPr id="5" name="Picture 4">
            <a:extLst>
              <a:ext uri="{FF2B5EF4-FFF2-40B4-BE49-F238E27FC236}">
                <a16:creationId xmlns:a16="http://schemas.microsoft.com/office/drawing/2014/main" id="{F2507F80-1A3E-4964-BC73-F5DE038EDEBE}"/>
              </a:ext>
            </a:extLst>
          </p:cNvPr>
          <p:cNvPicPr>
            <a:picLocks noChangeAspect="1"/>
          </p:cNvPicPr>
          <p:nvPr/>
        </p:nvPicPr>
        <p:blipFill>
          <a:blip r:embed="rId3"/>
          <a:stretch>
            <a:fillRect/>
          </a:stretch>
        </p:blipFill>
        <p:spPr>
          <a:xfrm>
            <a:off x="476027" y="2963466"/>
            <a:ext cx="7378658" cy="3384376"/>
          </a:xfrm>
          <a:prstGeom prst="rect">
            <a:avLst/>
          </a:prstGeom>
        </p:spPr>
      </p:pic>
      <p:pic>
        <p:nvPicPr>
          <p:cNvPr id="6" name="Picture 5">
            <a:extLst>
              <a:ext uri="{FF2B5EF4-FFF2-40B4-BE49-F238E27FC236}">
                <a16:creationId xmlns:a16="http://schemas.microsoft.com/office/drawing/2014/main" id="{FDB82B9B-4651-48B9-AFFC-22D35F83C81F}"/>
              </a:ext>
            </a:extLst>
          </p:cNvPr>
          <p:cNvPicPr>
            <a:picLocks noChangeAspect="1"/>
          </p:cNvPicPr>
          <p:nvPr/>
        </p:nvPicPr>
        <p:blipFill>
          <a:blip r:embed="rId4"/>
          <a:stretch>
            <a:fillRect/>
          </a:stretch>
        </p:blipFill>
        <p:spPr>
          <a:xfrm>
            <a:off x="476027" y="6769340"/>
            <a:ext cx="5658640" cy="342948"/>
          </a:xfrm>
          <a:prstGeom prst="rect">
            <a:avLst/>
          </a:prstGeom>
        </p:spPr>
      </p:pic>
      <p:pic>
        <p:nvPicPr>
          <p:cNvPr id="7" name="Picture 6">
            <a:extLst>
              <a:ext uri="{FF2B5EF4-FFF2-40B4-BE49-F238E27FC236}">
                <a16:creationId xmlns:a16="http://schemas.microsoft.com/office/drawing/2014/main" id="{45785D95-9D53-4BC5-AD18-CECB0CEE076D}"/>
              </a:ext>
            </a:extLst>
          </p:cNvPr>
          <p:cNvPicPr>
            <a:picLocks noChangeAspect="1"/>
          </p:cNvPicPr>
          <p:nvPr/>
        </p:nvPicPr>
        <p:blipFill>
          <a:blip r:embed="rId5"/>
          <a:stretch>
            <a:fillRect/>
          </a:stretch>
        </p:blipFill>
        <p:spPr>
          <a:xfrm>
            <a:off x="8517651" y="2243386"/>
            <a:ext cx="5149840" cy="4176464"/>
          </a:xfrm>
          <a:prstGeom prst="rect">
            <a:avLst/>
          </a:prstGeom>
        </p:spPr>
      </p:pic>
    </p:spTree>
    <p:extLst>
      <p:ext uri="{BB962C8B-B14F-4D97-AF65-F5344CB8AC3E}">
        <p14:creationId xmlns:p14="http://schemas.microsoft.com/office/powerpoint/2010/main" val="2964977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27C912-AEA1-45D0-A10F-F091539CA639}"/>
              </a:ext>
            </a:extLst>
          </p:cNvPr>
          <p:cNvSpPr>
            <a:spLocks noGrp="1"/>
          </p:cNvSpPr>
          <p:nvPr>
            <p:ph sz="half" idx="10"/>
          </p:nvPr>
        </p:nvSpPr>
        <p:spPr/>
        <p:txBody>
          <a:bodyPr/>
          <a:lstStyle/>
          <a:p>
            <a:r>
              <a:rPr lang="en-GB" dirty="0"/>
              <a:t>Non-Blocking Example</a:t>
            </a:r>
          </a:p>
        </p:txBody>
      </p:sp>
      <p:sp>
        <p:nvSpPr>
          <p:cNvPr id="3" name="Title 2">
            <a:extLst>
              <a:ext uri="{FF2B5EF4-FFF2-40B4-BE49-F238E27FC236}">
                <a16:creationId xmlns:a16="http://schemas.microsoft.com/office/drawing/2014/main" id="{3E4A3A90-BFCF-4E1E-B007-A26A45497907}"/>
              </a:ext>
            </a:extLst>
          </p:cNvPr>
          <p:cNvSpPr>
            <a:spLocks noGrp="1"/>
          </p:cNvSpPr>
          <p:nvPr>
            <p:ph type="title"/>
          </p:nvPr>
        </p:nvSpPr>
        <p:spPr/>
        <p:txBody>
          <a:bodyPr/>
          <a:lstStyle/>
          <a:p>
            <a:r>
              <a:rPr lang="en-GB" dirty="0"/>
              <a:t>Blocking versus Non-Blocking</a:t>
            </a:r>
          </a:p>
        </p:txBody>
      </p:sp>
      <p:pic>
        <p:nvPicPr>
          <p:cNvPr id="4" name="Picture 3">
            <a:extLst>
              <a:ext uri="{FF2B5EF4-FFF2-40B4-BE49-F238E27FC236}">
                <a16:creationId xmlns:a16="http://schemas.microsoft.com/office/drawing/2014/main" id="{3083C43E-230E-4389-A256-9467EB491680}"/>
              </a:ext>
            </a:extLst>
          </p:cNvPr>
          <p:cNvPicPr>
            <a:picLocks noChangeAspect="1"/>
          </p:cNvPicPr>
          <p:nvPr/>
        </p:nvPicPr>
        <p:blipFill>
          <a:blip r:embed="rId3"/>
          <a:stretch>
            <a:fillRect/>
          </a:stretch>
        </p:blipFill>
        <p:spPr>
          <a:xfrm>
            <a:off x="432094" y="2603426"/>
            <a:ext cx="8318674" cy="3528392"/>
          </a:xfrm>
          <a:prstGeom prst="rect">
            <a:avLst/>
          </a:prstGeom>
        </p:spPr>
      </p:pic>
      <p:pic>
        <p:nvPicPr>
          <p:cNvPr id="5" name="Picture 4">
            <a:extLst>
              <a:ext uri="{FF2B5EF4-FFF2-40B4-BE49-F238E27FC236}">
                <a16:creationId xmlns:a16="http://schemas.microsoft.com/office/drawing/2014/main" id="{0144DA5B-5DE6-48B6-8C21-510C335ABBED}"/>
              </a:ext>
            </a:extLst>
          </p:cNvPr>
          <p:cNvPicPr>
            <a:picLocks noChangeAspect="1"/>
          </p:cNvPicPr>
          <p:nvPr/>
        </p:nvPicPr>
        <p:blipFill>
          <a:blip r:embed="rId4"/>
          <a:stretch>
            <a:fillRect/>
          </a:stretch>
        </p:blipFill>
        <p:spPr>
          <a:xfrm>
            <a:off x="8813827" y="2603426"/>
            <a:ext cx="5819748" cy="3191475"/>
          </a:xfrm>
          <a:prstGeom prst="rect">
            <a:avLst/>
          </a:prstGeom>
        </p:spPr>
      </p:pic>
    </p:spTree>
    <p:extLst>
      <p:ext uri="{BB962C8B-B14F-4D97-AF65-F5344CB8AC3E}">
        <p14:creationId xmlns:p14="http://schemas.microsoft.com/office/powerpoint/2010/main" val="1441874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C478BB-82A1-4180-9D83-1B5DABFF4855}"/>
              </a:ext>
            </a:extLst>
          </p:cNvPr>
          <p:cNvSpPr>
            <a:spLocks noGrp="1"/>
          </p:cNvSpPr>
          <p:nvPr>
            <p:ph sz="half" idx="10"/>
          </p:nvPr>
        </p:nvSpPr>
        <p:spPr/>
        <p:txBody>
          <a:bodyPr/>
          <a:lstStyle/>
          <a:p>
            <a:pPr marL="457200" indent="-457200">
              <a:buFont typeface="Arial" panose="020B0604020202020204" pitchFamily="34" charset="0"/>
              <a:buChar char="•"/>
            </a:pPr>
            <a:r>
              <a:rPr lang="en-GB" dirty="0"/>
              <a:t>Flip Flops </a:t>
            </a:r>
          </a:p>
          <a:p>
            <a:pPr marL="457200" indent="-457200">
              <a:buFont typeface="Arial" panose="020B0604020202020204" pitchFamily="34" charset="0"/>
              <a:buChar char="•"/>
            </a:pPr>
            <a:r>
              <a:rPr lang="en-GB" dirty="0"/>
              <a:t>Shift Registers</a:t>
            </a:r>
          </a:p>
          <a:p>
            <a:pPr marL="457200" indent="-457200">
              <a:buFont typeface="Arial" panose="020B0604020202020204" pitchFamily="34" charset="0"/>
              <a:buChar char="•"/>
            </a:pPr>
            <a:r>
              <a:rPr lang="en-GB" dirty="0"/>
              <a:t>Counters</a:t>
            </a:r>
          </a:p>
          <a:p>
            <a:pPr marL="457200" indent="-457200">
              <a:buFont typeface="Arial" panose="020B0604020202020204" pitchFamily="34" charset="0"/>
              <a:buChar char="•"/>
            </a:pPr>
            <a:r>
              <a:rPr lang="en-GB" dirty="0"/>
              <a:t>Memory blocks</a:t>
            </a:r>
          </a:p>
          <a:p>
            <a:pPr marL="457200" indent="-457200">
              <a:buFont typeface="Arial" panose="020B0604020202020204" pitchFamily="34" charset="0"/>
              <a:buChar char="•"/>
            </a:pPr>
            <a:r>
              <a:rPr lang="en-GB" dirty="0"/>
              <a:t>First-in-first-out (FIFO) memory </a:t>
            </a:r>
          </a:p>
        </p:txBody>
      </p:sp>
      <p:sp>
        <p:nvSpPr>
          <p:cNvPr id="3" name="Title 2">
            <a:extLst>
              <a:ext uri="{FF2B5EF4-FFF2-40B4-BE49-F238E27FC236}">
                <a16:creationId xmlns:a16="http://schemas.microsoft.com/office/drawing/2014/main" id="{F1EAC068-754D-4CB3-A299-64871EE586EC}"/>
              </a:ext>
            </a:extLst>
          </p:cNvPr>
          <p:cNvSpPr>
            <a:spLocks noGrp="1"/>
          </p:cNvSpPr>
          <p:nvPr>
            <p:ph type="title"/>
          </p:nvPr>
        </p:nvSpPr>
        <p:spPr/>
        <p:txBody>
          <a:bodyPr/>
          <a:lstStyle/>
          <a:p>
            <a:r>
              <a:rPr lang="en-GB" dirty="0"/>
              <a:t>Other Examples of Synchronous Logic</a:t>
            </a:r>
          </a:p>
        </p:txBody>
      </p:sp>
    </p:spTree>
    <p:extLst>
      <p:ext uri="{BB962C8B-B14F-4D97-AF65-F5344CB8AC3E}">
        <p14:creationId xmlns:p14="http://schemas.microsoft.com/office/powerpoint/2010/main" val="1790387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1D2886C-B137-C3E5-C27B-F4272EDD643E}"/>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748E23FD-E2B7-FF89-6E7B-D9C1368FA002}"/>
              </a:ext>
            </a:extLst>
          </p:cNvPr>
          <p:cNvSpPr>
            <a:spLocks noGrp="1"/>
          </p:cNvSpPr>
          <p:nvPr>
            <p:ph type="title"/>
          </p:nvPr>
        </p:nvSpPr>
        <p:spPr/>
        <p:txBody>
          <a:bodyPr/>
          <a:lstStyle/>
          <a:p>
            <a:r>
              <a:rPr lang="en-GB" dirty="0"/>
              <a:t>Hardware Parameterisation</a:t>
            </a:r>
          </a:p>
        </p:txBody>
      </p:sp>
      <p:sp>
        <p:nvSpPr>
          <p:cNvPr id="6" name="Text Placeholder 5">
            <a:extLst>
              <a:ext uri="{FF2B5EF4-FFF2-40B4-BE49-F238E27FC236}">
                <a16:creationId xmlns:a16="http://schemas.microsoft.com/office/drawing/2014/main" id="{7D5840A0-F40C-C33A-769B-687374229068}"/>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F9E91001-0411-1010-3CFA-C792F33E7BD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4000009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976DB-128D-C3C1-DA5E-5EF6F12C412C}"/>
              </a:ext>
            </a:extLst>
          </p:cNvPr>
          <p:cNvSpPr>
            <a:spLocks noGrp="1"/>
          </p:cNvSpPr>
          <p:nvPr>
            <p:ph sz="half" idx="10"/>
          </p:nvPr>
        </p:nvSpPr>
        <p:spPr>
          <a:xfrm>
            <a:off x="432093" y="1998738"/>
            <a:ext cx="13941477" cy="5496985"/>
          </a:xfrm>
        </p:spPr>
        <p:txBody>
          <a:bodyPr/>
          <a:lstStyle/>
          <a:p>
            <a:r>
              <a:rPr lang="en-GB" dirty="0">
                <a:solidFill>
                  <a:srgbClr val="FF0000"/>
                </a:solidFill>
              </a:rPr>
              <a:t>42</a:t>
            </a:r>
            <a:r>
              <a:rPr lang="en-GB" dirty="0"/>
              <a:t> candidates have not signed up to GitHub Classrooms for ELEC5566M!</a:t>
            </a:r>
            <a:br>
              <a:rPr lang="en-GB" dirty="0"/>
            </a:br>
            <a:r>
              <a:rPr lang="en-GB" dirty="0"/>
              <a:t>	Cannot pass ELEC5566M without using GitHub. Not engaged.</a:t>
            </a:r>
            <a:br>
              <a:rPr lang="en-GB" dirty="0"/>
            </a:br>
            <a:r>
              <a:rPr lang="en-GB" dirty="0">
                <a:solidFill>
                  <a:srgbClr val="FFC000"/>
                </a:solidFill>
              </a:rPr>
              <a:t>60</a:t>
            </a:r>
            <a:r>
              <a:rPr lang="en-GB" dirty="0"/>
              <a:t> candidates have not used </a:t>
            </a:r>
            <a:r>
              <a:rPr lang="en-GB" u="sng" dirty="0"/>
              <a:t>Committed AND Pushed</a:t>
            </a:r>
            <a:r>
              <a:rPr lang="en-GB" dirty="0"/>
              <a:t> any code to GitHub! </a:t>
            </a:r>
            <a:br>
              <a:rPr lang="en-GB" dirty="0"/>
            </a:br>
            <a:r>
              <a:rPr lang="en-GB" dirty="0"/>
              <a:t>	</a:t>
            </a:r>
            <a:r>
              <a:rPr lang="en-GB" u="sng" dirty="0"/>
              <a:t>Commit</a:t>
            </a:r>
            <a:r>
              <a:rPr lang="en-GB" dirty="0"/>
              <a:t> code and </a:t>
            </a:r>
            <a:r>
              <a:rPr lang="en-GB" u="sng" dirty="0"/>
              <a:t>push</a:t>
            </a:r>
            <a:r>
              <a:rPr lang="en-GB" dirty="0"/>
              <a:t> from GitHub desktop (See GitHub Intro lecture). </a:t>
            </a:r>
            <a:r>
              <a:rPr lang="en-GB" u="sng" dirty="0"/>
              <a:t>Check</a:t>
            </a:r>
            <a:r>
              <a:rPr lang="en-GB" dirty="0"/>
              <a:t> GitHub.com code shows.</a:t>
            </a:r>
          </a:p>
          <a:p>
            <a:endParaRPr lang="en-GB" dirty="0"/>
          </a:p>
        </p:txBody>
      </p:sp>
      <p:sp>
        <p:nvSpPr>
          <p:cNvPr id="3" name="Title 2">
            <a:extLst>
              <a:ext uri="{FF2B5EF4-FFF2-40B4-BE49-F238E27FC236}">
                <a16:creationId xmlns:a16="http://schemas.microsoft.com/office/drawing/2014/main" id="{A4AD6DC6-EE27-39BD-EEFB-ACD72B671CF3}"/>
              </a:ext>
            </a:extLst>
          </p:cNvPr>
          <p:cNvSpPr>
            <a:spLocks noGrp="1"/>
          </p:cNvSpPr>
          <p:nvPr>
            <p:ph type="title"/>
          </p:nvPr>
        </p:nvSpPr>
        <p:spPr/>
        <p:txBody>
          <a:bodyPr/>
          <a:lstStyle/>
          <a:p>
            <a:r>
              <a:rPr lang="en-GB" dirty="0"/>
              <a:t>GitHub Classrooms</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C8186FF-2937-340E-3CC5-41120484DC86}"/>
                  </a:ext>
                </a:extLst>
              </p:cNvPr>
              <p:cNvGraphicFramePr/>
              <p:nvPr>
                <p:extLst>
                  <p:ext uri="{D42A27DB-BD31-4B8C-83A1-F6EECF244321}">
                    <p14:modId xmlns:p14="http://schemas.microsoft.com/office/powerpoint/2010/main" val="1650194669"/>
                  </p:ext>
                </p:extLst>
              </p:nvPr>
            </p:nvGraphicFramePr>
            <p:xfrm>
              <a:off x="3140074" y="3683546"/>
              <a:ext cx="8353426" cy="424847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2C8186FF-2937-340E-3CC5-41120484DC86}"/>
                  </a:ext>
                </a:extLst>
              </p:cNvPr>
              <p:cNvPicPr>
                <a:picLocks noGrp="1" noRot="1" noChangeAspect="1" noMove="1" noResize="1" noEditPoints="1" noAdjustHandles="1" noChangeArrowheads="1" noChangeShapeType="1"/>
              </p:cNvPicPr>
              <p:nvPr/>
            </p:nvPicPr>
            <p:blipFill>
              <a:blip r:embed="rId3"/>
              <a:stretch>
                <a:fillRect/>
              </a:stretch>
            </p:blipFill>
            <p:spPr>
              <a:xfrm>
                <a:off x="3140074" y="3683546"/>
                <a:ext cx="8353426" cy="4248472"/>
              </a:xfrm>
              <a:prstGeom prst="rect">
                <a:avLst/>
              </a:prstGeom>
            </p:spPr>
          </p:pic>
        </mc:Fallback>
      </mc:AlternateContent>
    </p:spTree>
    <p:extLst>
      <p:ext uri="{BB962C8B-B14F-4D97-AF65-F5344CB8AC3E}">
        <p14:creationId xmlns:p14="http://schemas.microsoft.com/office/powerpoint/2010/main" val="4049086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B16C5D-AD46-4A6A-B181-A50D40598987}"/>
              </a:ext>
            </a:extLst>
          </p:cNvPr>
          <p:cNvSpPr>
            <a:spLocks noGrp="1"/>
          </p:cNvSpPr>
          <p:nvPr>
            <p:ph sz="half" idx="10"/>
          </p:nvPr>
        </p:nvSpPr>
        <p:spPr/>
        <p:txBody>
          <a:bodyPr/>
          <a:lstStyle/>
          <a:p>
            <a:r>
              <a:rPr lang="en-GB" dirty="0"/>
              <a:t>Modularisation of code</a:t>
            </a:r>
          </a:p>
          <a:p>
            <a:r>
              <a:rPr lang="en-GB" dirty="0"/>
              <a:t>Generalised Functions </a:t>
            </a:r>
          </a:p>
          <a:p>
            <a:r>
              <a:rPr lang="en-GB" dirty="0"/>
              <a:t>Rather than design a 4-bit counter design an n-bit counter</a:t>
            </a:r>
          </a:p>
          <a:p>
            <a:r>
              <a:rPr lang="en-GB" dirty="0"/>
              <a:t>Add module parameter list to the module declaration #( …) </a:t>
            </a:r>
          </a:p>
        </p:txBody>
      </p:sp>
      <p:sp>
        <p:nvSpPr>
          <p:cNvPr id="3" name="Title 2">
            <a:extLst>
              <a:ext uri="{FF2B5EF4-FFF2-40B4-BE49-F238E27FC236}">
                <a16:creationId xmlns:a16="http://schemas.microsoft.com/office/drawing/2014/main" id="{F0A3EEE3-AE72-4C99-B49C-A2D04C9B30E5}"/>
              </a:ext>
            </a:extLst>
          </p:cNvPr>
          <p:cNvSpPr>
            <a:spLocks noGrp="1"/>
          </p:cNvSpPr>
          <p:nvPr>
            <p:ph type="title"/>
          </p:nvPr>
        </p:nvSpPr>
        <p:spPr/>
        <p:txBody>
          <a:bodyPr/>
          <a:lstStyle/>
          <a:p>
            <a:r>
              <a:rPr lang="en-GB" dirty="0"/>
              <a:t>Hardware Parameterisation</a:t>
            </a:r>
          </a:p>
        </p:txBody>
      </p:sp>
    </p:spTree>
    <p:extLst>
      <p:ext uri="{BB962C8B-B14F-4D97-AF65-F5344CB8AC3E}">
        <p14:creationId xmlns:p14="http://schemas.microsoft.com/office/powerpoint/2010/main" val="3624580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137C44-C639-449D-B19F-97E38CB4F570}"/>
              </a:ext>
            </a:extLst>
          </p:cNvPr>
          <p:cNvSpPr>
            <a:spLocks noGrp="1"/>
          </p:cNvSpPr>
          <p:nvPr>
            <p:ph sz="half" idx="10"/>
          </p:nvPr>
        </p:nvSpPr>
        <p:spPr/>
        <p:txBody>
          <a:bodyPr/>
          <a:lstStyle/>
          <a:p>
            <a:r>
              <a:rPr lang="en-GB" dirty="0"/>
              <a:t>N-Bit Counter Example</a:t>
            </a:r>
          </a:p>
        </p:txBody>
      </p:sp>
      <p:sp>
        <p:nvSpPr>
          <p:cNvPr id="3" name="Title 2">
            <a:extLst>
              <a:ext uri="{FF2B5EF4-FFF2-40B4-BE49-F238E27FC236}">
                <a16:creationId xmlns:a16="http://schemas.microsoft.com/office/drawing/2014/main" id="{FBE88ADF-31E2-4201-ACF1-177181DD9326}"/>
              </a:ext>
            </a:extLst>
          </p:cNvPr>
          <p:cNvSpPr>
            <a:spLocks noGrp="1"/>
          </p:cNvSpPr>
          <p:nvPr>
            <p:ph type="title"/>
          </p:nvPr>
        </p:nvSpPr>
        <p:spPr/>
        <p:txBody>
          <a:bodyPr/>
          <a:lstStyle/>
          <a:p>
            <a:r>
              <a:rPr lang="en-GB" dirty="0"/>
              <a:t>Verilog Parameter Lists – an example </a:t>
            </a:r>
          </a:p>
        </p:txBody>
      </p:sp>
      <p:pic>
        <p:nvPicPr>
          <p:cNvPr id="4" name="Picture 3">
            <a:extLst>
              <a:ext uri="{FF2B5EF4-FFF2-40B4-BE49-F238E27FC236}">
                <a16:creationId xmlns:a16="http://schemas.microsoft.com/office/drawing/2014/main" id="{273CDF2F-7B2D-44A4-93D2-C74B58BA0768}"/>
              </a:ext>
            </a:extLst>
          </p:cNvPr>
          <p:cNvPicPr>
            <a:picLocks noChangeAspect="1"/>
          </p:cNvPicPr>
          <p:nvPr/>
        </p:nvPicPr>
        <p:blipFill>
          <a:blip r:embed="rId3"/>
          <a:stretch>
            <a:fillRect/>
          </a:stretch>
        </p:blipFill>
        <p:spPr>
          <a:xfrm>
            <a:off x="2564259" y="2819450"/>
            <a:ext cx="9710985" cy="3889348"/>
          </a:xfrm>
          <a:prstGeom prst="rect">
            <a:avLst/>
          </a:prstGeom>
        </p:spPr>
      </p:pic>
    </p:spTree>
    <p:extLst>
      <p:ext uri="{BB962C8B-B14F-4D97-AF65-F5344CB8AC3E}">
        <p14:creationId xmlns:p14="http://schemas.microsoft.com/office/powerpoint/2010/main" val="2064777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13F6D7-C18C-42C7-870E-D08FDB83A602}"/>
              </a:ext>
            </a:extLst>
          </p:cNvPr>
          <p:cNvSpPr>
            <a:spLocks noGrp="1"/>
          </p:cNvSpPr>
          <p:nvPr>
            <p:ph sz="half" idx="10"/>
          </p:nvPr>
        </p:nvSpPr>
        <p:spPr/>
        <p:txBody>
          <a:bodyPr/>
          <a:lstStyle/>
          <a:p>
            <a:r>
              <a:rPr lang="en-GB" dirty="0"/>
              <a:t>Example Instantiating a 5-bit counter</a:t>
            </a:r>
          </a:p>
        </p:txBody>
      </p:sp>
      <p:sp>
        <p:nvSpPr>
          <p:cNvPr id="3" name="Title 2">
            <a:extLst>
              <a:ext uri="{FF2B5EF4-FFF2-40B4-BE49-F238E27FC236}">
                <a16:creationId xmlns:a16="http://schemas.microsoft.com/office/drawing/2014/main" id="{672089D7-DB84-486E-AFE1-90728BEF1254}"/>
              </a:ext>
            </a:extLst>
          </p:cNvPr>
          <p:cNvSpPr>
            <a:spLocks noGrp="1"/>
          </p:cNvSpPr>
          <p:nvPr>
            <p:ph type="title"/>
          </p:nvPr>
        </p:nvSpPr>
        <p:spPr/>
        <p:txBody>
          <a:bodyPr/>
          <a:lstStyle/>
          <a:p>
            <a:r>
              <a:rPr lang="en-GB" dirty="0"/>
              <a:t>Instantiating Parameterised Modules</a:t>
            </a:r>
          </a:p>
        </p:txBody>
      </p:sp>
      <p:pic>
        <p:nvPicPr>
          <p:cNvPr id="4" name="Picture 3">
            <a:extLst>
              <a:ext uri="{FF2B5EF4-FFF2-40B4-BE49-F238E27FC236}">
                <a16:creationId xmlns:a16="http://schemas.microsoft.com/office/drawing/2014/main" id="{7331FA73-8A8C-4393-B017-678840EF6B20}"/>
              </a:ext>
            </a:extLst>
          </p:cNvPr>
          <p:cNvPicPr>
            <a:picLocks noChangeAspect="1"/>
          </p:cNvPicPr>
          <p:nvPr/>
        </p:nvPicPr>
        <p:blipFill>
          <a:blip r:embed="rId2"/>
          <a:stretch>
            <a:fillRect/>
          </a:stretch>
        </p:blipFill>
        <p:spPr>
          <a:xfrm>
            <a:off x="1988195" y="2991486"/>
            <a:ext cx="11554195" cy="3500372"/>
          </a:xfrm>
          <a:prstGeom prst="rect">
            <a:avLst/>
          </a:prstGeom>
        </p:spPr>
      </p:pic>
      <p:pic>
        <p:nvPicPr>
          <p:cNvPr id="5" name="Picture 4">
            <a:extLst>
              <a:ext uri="{FF2B5EF4-FFF2-40B4-BE49-F238E27FC236}">
                <a16:creationId xmlns:a16="http://schemas.microsoft.com/office/drawing/2014/main" id="{705B5A4A-9E50-4ACB-A816-E01509F3CF35}"/>
              </a:ext>
            </a:extLst>
          </p:cNvPr>
          <p:cNvPicPr>
            <a:picLocks noChangeAspect="1"/>
          </p:cNvPicPr>
          <p:nvPr/>
        </p:nvPicPr>
        <p:blipFill>
          <a:blip r:embed="rId3"/>
          <a:stretch>
            <a:fillRect/>
          </a:stretch>
        </p:blipFill>
        <p:spPr>
          <a:xfrm>
            <a:off x="2276227" y="6851898"/>
            <a:ext cx="8964992" cy="432048"/>
          </a:xfrm>
          <a:prstGeom prst="rect">
            <a:avLst/>
          </a:prstGeom>
        </p:spPr>
      </p:pic>
    </p:spTree>
    <p:extLst>
      <p:ext uri="{BB962C8B-B14F-4D97-AF65-F5344CB8AC3E}">
        <p14:creationId xmlns:p14="http://schemas.microsoft.com/office/powerpoint/2010/main" val="773156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F1562-C8B7-425C-A301-0BDC8FB3EA13}"/>
              </a:ext>
            </a:extLst>
          </p:cNvPr>
          <p:cNvSpPr>
            <a:spLocks noGrp="1"/>
          </p:cNvSpPr>
          <p:nvPr>
            <p:ph type="title"/>
          </p:nvPr>
        </p:nvSpPr>
        <p:spPr/>
        <p:txBody>
          <a:bodyPr/>
          <a:lstStyle/>
          <a:p>
            <a:r>
              <a:rPr lang="en-GB" dirty="0"/>
              <a:t>Importance of Parameterisation</a:t>
            </a:r>
          </a:p>
        </p:txBody>
      </p:sp>
      <p:sp>
        <p:nvSpPr>
          <p:cNvPr id="4" name="Rectangle 3">
            <a:extLst>
              <a:ext uri="{FF2B5EF4-FFF2-40B4-BE49-F238E27FC236}">
                <a16:creationId xmlns:a16="http://schemas.microsoft.com/office/drawing/2014/main" id="{DF2DA898-8A62-497F-A2AE-1EFCDB04A424}"/>
              </a:ext>
            </a:extLst>
          </p:cNvPr>
          <p:cNvSpPr/>
          <p:nvPr/>
        </p:nvSpPr>
        <p:spPr>
          <a:xfrm>
            <a:off x="2132211" y="2243386"/>
            <a:ext cx="11233248" cy="5170646"/>
          </a:xfrm>
          <a:prstGeom prst="rect">
            <a:avLst/>
          </a:prstGeom>
        </p:spPr>
        <p:txBody>
          <a:bodyPr wrap="square">
            <a:spAutoFit/>
          </a:bodyPr>
          <a:lstStyle/>
          <a:p>
            <a:r>
              <a:rPr lang="en-GB" altLang="en-US" sz="2400" dirty="0"/>
              <a:t>Vendor Specific Soft IP – Non portable!</a:t>
            </a:r>
          </a:p>
          <a:p>
            <a:pPr lvl="2"/>
            <a:r>
              <a:rPr lang="en-GB" altLang="en-US" sz="1800" dirty="0"/>
              <a:t>Library of parameterised modules (LPM) – Basic building blocks</a:t>
            </a:r>
          </a:p>
          <a:p>
            <a:r>
              <a:rPr lang="en-GB" altLang="en-US" sz="1800" b="1" dirty="0"/>
              <a:t>	</a:t>
            </a:r>
            <a:r>
              <a:rPr lang="en-GB" altLang="en-US" sz="1800" dirty="0"/>
              <a:t>DSP,  Interface Protocols, Memory Interfaces &amp; Controllers, Processors and Peripherals </a:t>
            </a:r>
            <a:r>
              <a:rPr lang="en-GB" altLang="en-US" sz="1800" b="1" dirty="0"/>
              <a:t>	</a:t>
            </a:r>
            <a:r>
              <a:rPr lang="en-GB" altLang="en-US" sz="1400" b="1" dirty="0"/>
              <a:t> </a:t>
            </a:r>
            <a:r>
              <a:rPr lang="en-GB" altLang="en-US" sz="1400" b="1" dirty="0">
                <a:hlinkClick r:id="rId2"/>
              </a:rPr>
              <a:t>https://www.intel.com/content/www/us/en/programmable/quartushelp/13.0/mergedProjects/hdl/mega/mega_list_mega_lpm.htm</a:t>
            </a:r>
            <a:endParaRPr lang="en-GB" altLang="en-US" sz="1400" b="1" dirty="0"/>
          </a:p>
          <a:p>
            <a:endParaRPr lang="en-GB" altLang="en-US" sz="1400" b="1" dirty="0"/>
          </a:p>
          <a:p>
            <a:r>
              <a:rPr lang="en-GB" altLang="en-US" sz="2400" dirty="0"/>
              <a:t>Vendor Specific Hard IP – Non portable!</a:t>
            </a:r>
          </a:p>
          <a:p>
            <a:pPr lvl="2"/>
            <a:r>
              <a:rPr lang="en-GB" altLang="en-US" sz="1800" dirty="0"/>
              <a:t>DSP blocks, Memory, SerDes, Hard Processors, PCIe Interfaces, DDR Controllers etc…</a:t>
            </a:r>
          </a:p>
          <a:p>
            <a:pPr lvl="2"/>
            <a:endParaRPr lang="en-GB" altLang="en-US" sz="1800" dirty="0"/>
          </a:p>
          <a:p>
            <a:r>
              <a:rPr lang="en-GB" altLang="en-US" sz="2400" dirty="0"/>
              <a:t>Commercial Soft IP – Portable?</a:t>
            </a:r>
          </a:p>
          <a:p>
            <a:pPr lvl="2"/>
            <a:r>
              <a:rPr lang="en-GB" altLang="en-US" sz="1800" dirty="0"/>
              <a:t>Guaranteed function – Expensive – Legal Protection – Support</a:t>
            </a:r>
          </a:p>
          <a:p>
            <a:pPr lvl="2"/>
            <a:endParaRPr lang="en-GB" altLang="en-US" sz="1800" dirty="0"/>
          </a:p>
          <a:p>
            <a:r>
              <a:rPr lang="en-GB" altLang="en-US" sz="2400" dirty="0"/>
              <a:t>Your own verified Verilog modules! – Portable!!!</a:t>
            </a:r>
          </a:p>
          <a:p>
            <a:pPr lvl="2"/>
            <a:r>
              <a:rPr lang="en-GB" altLang="en-US" sz="1800" dirty="0"/>
              <a:t>Guaranteed function – Adaptable – Support</a:t>
            </a:r>
          </a:p>
          <a:p>
            <a:pPr lvl="2"/>
            <a:endParaRPr lang="en-GB" altLang="en-US" sz="1800" dirty="0"/>
          </a:p>
          <a:p>
            <a:r>
              <a:rPr lang="en-GB" altLang="en-US" sz="2400" dirty="0"/>
              <a:t>Open-source community </a:t>
            </a:r>
            <a:r>
              <a:rPr lang="en-GB" altLang="en-US" dirty="0"/>
              <a:t>– e.g. http://www.opencores.com </a:t>
            </a:r>
          </a:p>
          <a:p>
            <a:pPr lvl="2"/>
            <a:r>
              <a:rPr lang="en-GB" altLang="en-US" sz="1800" dirty="0"/>
              <a:t>Unverified </a:t>
            </a:r>
            <a:r>
              <a:rPr lang="el-GR" altLang="en-US" sz="1800" dirty="0"/>
              <a:t>α</a:t>
            </a:r>
            <a:r>
              <a:rPr lang="en-GB" altLang="en-US" sz="1800" dirty="0"/>
              <a:t> / </a:t>
            </a:r>
            <a:r>
              <a:rPr lang="el-GR" altLang="en-US" sz="1800" dirty="0"/>
              <a:t>β</a:t>
            </a:r>
            <a:r>
              <a:rPr lang="en-GB" altLang="en-US" sz="1800" dirty="0"/>
              <a:t> code - no warranty on non-commercial IP. Licensing?!</a:t>
            </a:r>
          </a:p>
          <a:p>
            <a:pPr>
              <a:buFont typeface="Arial" panose="020B0604020202020204" pitchFamily="34" charset="0"/>
              <a:buNone/>
            </a:pPr>
            <a:endParaRPr lang="en-GB" altLang="en-US" b="1" dirty="0"/>
          </a:p>
        </p:txBody>
      </p:sp>
    </p:spTree>
    <p:extLst>
      <p:ext uri="{BB962C8B-B14F-4D97-AF65-F5344CB8AC3E}">
        <p14:creationId xmlns:p14="http://schemas.microsoft.com/office/powerpoint/2010/main" val="34309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8C9488-5E42-F39A-0D89-A58E13DAB892}"/>
              </a:ext>
            </a:extLst>
          </p:cNvPr>
          <p:cNvSpPr>
            <a:spLocks noGrp="1"/>
          </p:cNvSpPr>
          <p:nvPr>
            <p:ph type="title"/>
          </p:nvPr>
        </p:nvSpPr>
        <p:spPr/>
        <p:txBody>
          <a:bodyPr/>
          <a:lstStyle/>
          <a:p>
            <a:r>
              <a:rPr lang="en-GB" dirty="0"/>
              <a:t>Altera / Intel Library Parameterised Modules - examples</a:t>
            </a:r>
          </a:p>
        </p:txBody>
      </p:sp>
      <p:pic>
        <p:nvPicPr>
          <p:cNvPr id="5" name="Picture 4">
            <a:extLst>
              <a:ext uri="{FF2B5EF4-FFF2-40B4-BE49-F238E27FC236}">
                <a16:creationId xmlns:a16="http://schemas.microsoft.com/office/drawing/2014/main" id="{E6AC64A9-1126-686F-3591-9EB68B1C2563}"/>
              </a:ext>
            </a:extLst>
          </p:cNvPr>
          <p:cNvPicPr>
            <a:picLocks noChangeAspect="1"/>
          </p:cNvPicPr>
          <p:nvPr/>
        </p:nvPicPr>
        <p:blipFill>
          <a:blip r:embed="rId2"/>
          <a:stretch>
            <a:fillRect/>
          </a:stretch>
        </p:blipFill>
        <p:spPr>
          <a:xfrm>
            <a:off x="-28029" y="1811338"/>
            <a:ext cx="8990732" cy="5112568"/>
          </a:xfrm>
          <a:prstGeom prst="rect">
            <a:avLst/>
          </a:prstGeom>
        </p:spPr>
      </p:pic>
      <p:pic>
        <p:nvPicPr>
          <p:cNvPr id="7" name="Picture 6">
            <a:extLst>
              <a:ext uri="{FF2B5EF4-FFF2-40B4-BE49-F238E27FC236}">
                <a16:creationId xmlns:a16="http://schemas.microsoft.com/office/drawing/2014/main" id="{F0AFDDA5-9CB8-21D9-1524-E6CE4C227418}"/>
              </a:ext>
            </a:extLst>
          </p:cNvPr>
          <p:cNvPicPr>
            <a:picLocks noChangeAspect="1"/>
          </p:cNvPicPr>
          <p:nvPr/>
        </p:nvPicPr>
        <p:blipFill>
          <a:blip r:embed="rId3"/>
          <a:stretch>
            <a:fillRect/>
          </a:stretch>
        </p:blipFill>
        <p:spPr>
          <a:xfrm>
            <a:off x="7892851" y="1955354"/>
            <a:ext cx="6624736" cy="4834044"/>
          </a:xfrm>
          <a:prstGeom prst="rect">
            <a:avLst/>
          </a:prstGeom>
        </p:spPr>
      </p:pic>
    </p:spTree>
    <p:extLst>
      <p:ext uri="{BB962C8B-B14F-4D97-AF65-F5344CB8AC3E}">
        <p14:creationId xmlns:p14="http://schemas.microsoft.com/office/powerpoint/2010/main" val="331696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AC45BB3-CA07-27D3-98A6-FDF47A3754B2}"/>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4D12C192-155B-8E65-F290-2DB9D3AA2C1C}"/>
              </a:ext>
            </a:extLst>
          </p:cNvPr>
          <p:cNvSpPr>
            <a:spLocks noGrp="1"/>
          </p:cNvSpPr>
          <p:nvPr>
            <p:ph type="title"/>
          </p:nvPr>
        </p:nvSpPr>
        <p:spPr/>
        <p:txBody>
          <a:bodyPr/>
          <a:lstStyle/>
          <a:p>
            <a:r>
              <a:rPr lang="en-GB" dirty="0"/>
              <a:t>Simulating Synchronous Sequential Circuits</a:t>
            </a:r>
          </a:p>
        </p:txBody>
      </p:sp>
      <p:sp>
        <p:nvSpPr>
          <p:cNvPr id="6" name="Text Placeholder 5">
            <a:extLst>
              <a:ext uri="{FF2B5EF4-FFF2-40B4-BE49-F238E27FC236}">
                <a16:creationId xmlns:a16="http://schemas.microsoft.com/office/drawing/2014/main" id="{B4CFE7AE-68F0-743B-5DB9-1950D3F2C013}"/>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592292D2-15B8-30BE-CFB6-0B608CFBC589}"/>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297022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64676-77C2-137C-E69D-9EE80168C864}"/>
              </a:ext>
            </a:extLst>
          </p:cNvPr>
          <p:cNvSpPr>
            <a:spLocks noGrp="1"/>
          </p:cNvSpPr>
          <p:nvPr>
            <p:ph type="title" idx="4294967295"/>
          </p:nvPr>
        </p:nvSpPr>
        <p:spPr>
          <a:xfrm>
            <a:off x="0" y="496888"/>
            <a:ext cx="10572750" cy="1081087"/>
          </a:xfrm>
        </p:spPr>
        <p:txBody>
          <a:bodyPr/>
          <a:lstStyle/>
          <a:p>
            <a:r>
              <a:rPr lang="en-GB" dirty="0"/>
              <a:t>Testbenches</a:t>
            </a:r>
            <a:br>
              <a:rPr lang="en-GB" dirty="0"/>
            </a:br>
            <a:endParaRPr lang="en-GB" dirty="0"/>
          </a:p>
        </p:txBody>
      </p:sp>
      <p:pic>
        <p:nvPicPr>
          <p:cNvPr id="5" name="Picture 4">
            <a:extLst>
              <a:ext uri="{FF2B5EF4-FFF2-40B4-BE49-F238E27FC236}">
                <a16:creationId xmlns:a16="http://schemas.microsoft.com/office/drawing/2014/main" id="{A8B6B2DB-25D5-3A20-52D2-9C2542BD1398}"/>
              </a:ext>
            </a:extLst>
          </p:cNvPr>
          <p:cNvPicPr>
            <a:picLocks noChangeAspect="1"/>
          </p:cNvPicPr>
          <p:nvPr/>
        </p:nvPicPr>
        <p:blipFill rotWithShape="1">
          <a:blip r:embed="rId2"/>
          <a:srcRect l="1254" r="3207"/>
          <a:stretch/>
        </p:blipFill>
        <p:spPr>
          <a:xfrm>
            <a:off x="211628" y="371178"/>
            <a:ext cx="7180977" cy="5351416"/>
          </a:xfrm>
          <a:prstGeom prst="rect">
            <a:avLst/>
          </a:prstGeom>
        </p:spPr>
      </p:pic>
      <p:pic>
        <p:nvPicPr>
          <p:cNvPr id="9" name="Picture 8">
            <a:extLst>
              <a:ext uri="{FF2B5EF4-FFF2-40B4-BE49-F238E27FC236}">
                <a16:creationId xmlns:a16="http://schemas.microsoft.com/office/drawing/2014/main" id="{5947AA62-AEE0-851B-9F31-D7FD94D0B6EF}"/>
              </a:ext>
            </a:extLst>
          </p:cNvPr>
          <p:cNvPicPr>
            <a:picLocks noChangeAspect="1"/>
          </p:cNvPicPr>
          <p:nvPr/>
        </p:nvPicPr>
        <p:blipFill rotWithShape="1">
          <a:blip r:embed="rId3"/>
          <a:srcRect l="1275" t="21444" r="12653" b="1843"/>
          <a:stretch/>
        </p:blipFill>
        <p:spPr>
          <a:xfrm>
            <a:off x="7699872" y="1883346"/>
            <a:ext cx="6457087" cy="5667373"/>
          </a:xfrm>
          <a:prstGeom prst="rect">
            <a:avLst/>
          </a:prstGeom>
          <a:ln w="38100">
            <a:noFill/>
          </a:ln>
        </p:spPr>
      </p:pic>
      <p:pic>
        <p:nvPicPr>
          <p:cNvPr id="11" name="Picture 10">
            <a:extLst>
              <a:ext uri="{FF2B5EF4-FFF2-40B4-BE49-F238E27FC236}">
                <a16:creationId xmlns:a16="http://schemas.microsoft.com/office/drawing/2014/main" id="{2D182ACF-2A91-AB10-59AA-4E7D82A97949}"/>
              </a:ext>
            </a:extLst>
          </p:cNvPr>
          <p:cNvPicPr>
            <a:picLocks noChangeAspect="1"/>
          </p:cNvPicPr>
          <p:nvPr/>
        </p:nvPicPr>
        <p:blipFill>
          <a:blip r:embed="rId4"/>
          <a:stretch>
            <a:fillRect/>
          </a:stretch>
        </p:blipFill>
        <p:spPr>
          <a:xfrm>
            <a:off x="2243708" y="7734300"/>
            <a:ext cx="10107436" cy="466790"/>
          </a:xfrm>
          <a:prstGeom prst="rect">
            <a:avLst/>
          </a:prstGeom>
        </p:spPr>
      </p:pic>
      <p:pic>
        <p:nvPicPr>
          <p:cNvPr id="12" name="Picture 11">
            <a:extLst>
              <a:ext uri="{FF2B5EF4-FFF2-40B4-BE49-F238E27FC236}">
                <a16:creationId xmlns:a16="http://schemas.microsoft.com/office/drawing/2014/main" id="{0D4A581F-6F73-8879-A26D-FE0FC4B05B7E}"/>
              </a:ext>
            </a:extLst>
          </p:cNvPr>
          <p:cNvPicPr>
            <a:picLocks noChangeAspect="1"/>
          </p:cNvPicPr>
          <p:nvPr/>
        </p:nvPicPr>
        <p:blipFill rotWithShape="1">
          <a:blip r:embed="rId3"/>
          <a:srcRect l="1275" r="12653" b="78557"/>
          <a:stretch/>
        </p:blipFill>
        <p:spPr>
          <a:xfrm>
            <a:off x="7693184" y="155154"/>
            <a:ext cx="6457087" cy="1584176"/>
          </a:xfrm>
          <a:prstGeom prst="rect">
            <a:avLst/>
          </a:prstGeom>
          <a:ln w="38100">
            <a:noFill/>
          </a:ln>
        </p:spPr>
      </p:pic>
      <p:sp>
        <p:nvSpPr>
          <p:cNvPr id="13" name="TextBox 12">
            <a:extLst>
              <a:ext uri="{FF2B5EF4-FFF2-40B4-BE49-F238E27FC236}">
                <a16:creationId xmlns:a16="http://schemas.microsoft.com/office/drawing/2014/main" id="{0881B255-0F61-248C-BC9E-96C83E8D0711}"/>
              </a:ext>
            </a:extLst>
          </p:cNvPr>
          <p:cNvSpPr txBox="1"/>
          <p:nvPr/>
        </p:nvSpPr>
        <p:spPr>
          <a:xfrm>
            <a:off x="3219142" y="2243386"/>
            <a:ext cx="4091185" cy="707886"/>
          </a:xfrm>
          <a:prstGeom prst="rect">
            <a:avLst/>
          </a:prstGeom>
          <a:noFill/>
          <a:ln w="38100">
            <a:solidFill>
              <a:srgbClr val="FF0000"/>
            </a:solidFill>
          </a:ln>
        </p:spPr>
        <p:txBody>
          <a:bodyPr wrap="none" rtlCol="0">
            <a:spAutoFit/>
          </a:bodyPr>
          <a:lstStyle/>
          <a:p>
            <a:r>
              <a:rPr lang="en-GB" dirty="0"/>
              <a:t>Local parameters to configure</a:t>
            </a:r>
            <a:br>
              <a:rPr lang="en-GB" dirty="0"/>
            </a:br>
            <a:r>
              <a:rPr lang="en-GB" dirty="0"/>
              <a:t>Clock and Reset signal generation</a:t>
            </a:r>
          </a:p>
        </p:txBody>
      </p:sp>
      <p:cxnSp>
        <p:nvCxnSpPr>
          <p:cNvPr id="15" name="Straight Arrow Connector 14">
            <a:extLst>
              <a:ext uri="{FF2B5EF4-FFF2-40B4-BE49-F238E27FC236}">
                <a16:creationId xmlns:a16="http://schemas.microsoft.com/office/drawing/2014/main" id="{C9F96DC7-00E7-F223-D941-12FBA6DCA9E5}"/>
              </a:ext>
            </a:extLst>
          </p:cNvPr>
          <p:cNvCxnSpPr>
            <a:cxnSpLocks/>
            <a:stCxn id="13" idx="1"/>
          </p:cNvCxnSpPr>
          <p:nvPr/>
        </p:nvCxnSpPr>
        <p:spPr bwMode="auto">
          <a:xfrm flipH="1" flipV="1">
            <a:off x="2636267" y="2027362"/>
            <a:ext cx="582875" cy="569967"/>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6" name="TextBox 15">
            <a:extLst>
              <a:ext uri="{FF2B5EF4-FFF2-40B4-BE49-F238E27FC236}">
                <a16:creationId xmlns:a16="http://schemas.microsoft.com/office/drawing/2014/main" id="{E9A74002-B6AB-BD7A-E0C5-BF80D0646061}"/>
              </a:ext>
            </a:extLst>
          </p:cNvPr>
          <p:cNvSpPr txBox="1"/>
          <p:nvPr/>
        </p:nvSpPr>
        <p:spPr>
          <a:xfrm>
            <a:off x="3219142" y="3035474"/>
            <a:ext cx="3621504" cy="707886"/>
          </a:xfrm>
          <a:prstGeom prst="rect">
            <a:avLst/>
          </a:prstGeom>
          <a:noFill/>
          <a:ln w="38100">
            <a:solidFill>
              <a:srgbClr val="FF0000"/>
            </a:solidFill>
          </a:ln>
        </p:spPr>
        <p:txBody>
          <a:bodyPr wrap="none" rtlCol="0">
            <a:spAutoFit/>
          </a:bodyPr>
          <a:lstStyle/>
          <a:p>
            <a:r>
              <a:rPr lang="en-GB" dirty="0"/>
              <a:t>Registers for ‘storing’</a:t>
            </a:r>
            <a:br>
              <a:rPr lang="en-GB" dirty="0"/>
            </a:br>
            <a:r>
              <a:rPr lang="en-GB" dirty="0"/>
              <a:t>Clock and Reset signal values</a:t>
            </a:r>
          </a:p>
        </p:txBody>
      </p:sp>
      <p:cxnSp>
        <p:nvCxnSpPr>
          <p:cNvPr id="17" name="Straight Arrow Connector 16">
            <a:extLst>
              <a:ext uri="{FF2B5EF4-FFF2-40B4-BE49-F238E27FC236}">
                <a16:creationId xmlns:a16="http://schemas.microsoft.com/office/drawing/2014/main" id="{06EF8664-D752-BAEB-AF75-16A91B1D5D1F}"/>
              </a:ext>
            </a:extLst>
          </p:cNvPr>
          <p:cNvCxnSpPr>
            <a:cxnSpLocks/>
            <a:stCxn id="16" idx="1"/>
          </p:cNvCxnSpPr>
          <p:nvPr/>
        </p:nvCxnSpPr>
        <p:spPr bwMode="auto">
          <a:xfrm flipH="1" flipV="1">
            <a:off x="1412131" y="2955804"/>
            <a:ext cx="1807011" cy="433613"/>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25" name="TextBox 24">
            <a:extLst>
              <a:ext uri="{FF2B5EF4-FFF2-40B4-BE49-F238E27FC236}">
                <a16:creationId xmlns:a16="http://schemas.microsoft.com/office/drawing/2014/main" id="{BBFEF2F9-27E4-1B3D-42BE-A3DFB372A328}"/>
              </a:ext>
            </a:extLst>
          </p:cNvPr>
          <p:cNvSpPr txBox="1"/>
          <p:nvPr/>
        </p:nvSpPr>
        <p:spPr>
          <a:xfrm>
            <a:off x="3220537" y="4343812"/>
            <a:ext cx="4414991" cy="707886"/>
          </a:xfrm>
          <a:prstGeom prst="rect">
            <a:avLst/>
          </a:prstGeom>
          <a:noFill/>
          <a:ln w="38100">
            <a:solidFill>
              <a:srgbClr val="FF0000"/>
            </a:solidFill>
          </a:ln>
        </p:spPr>
        <p:txBody>
          <a:bodyPr wrap="none" rtlCol="0">
            <a:spAutoFit/>
          </a:bodyPr>
          <a:lstStyle/>
          <a:p>
            <a:r>
              <a:rPr lang="en-GB" dirty="0"/>
              <a:t>Instantiate the DUT.</a:t>
            </a:r>
          </a:p>
          <a:p>
            <a:r>
              <a:rPr lang="en-GB" dirty="0"/>
              <a:t>Create other input signals for by DUT</a:t>
            </a:r>
          </a:p>
        </p:txBody>
      </p:sp>
      <p:cxnSp>
        <p:nvCxnSpPr>
          <p:cNvPr id="26" name="Straight Arrow Connector 25">
            <a:extLst>
              <a:ext uri="{FF2B5EF4-FFF2-40B4-BE49-F238E27FC236}">
                <a16:creationId xmlns:a16="http://schemas.microsoft.com/office/drawing/2014/main" id="{F6900FF7-B33F-1FCA-D659-A546D460FB35}"/>
              </a:ext>
            </a:extLst>
          </p:cNvPr>
          <p:cNvCxnSpPr>
            <a:cxnSpLocks/>
            <a:stCxn id="25" idx="1"/>
          </p:cNvCxnSpPr>
          <p:nvPr/>
        </p:nvCxnSpPr>
        <p:spPr bwMode="auto">
          <a:xfrm flipH="1" flipV="1">
            <a:off x="1413526" y="4264142"/>
            <a:ext cx="1807011" cy="433613"/>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88024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BFB6F-D7CF-7506-0E2D-C3262ED66D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56FD31-9BA8-54BC-1744-B7BB4DDF68EE}"/>
              </a:ext>
            </a:extLst>
          </p:cNvPr>
          <p:cNvSpPr>
            <a:spLocks noGrp="1"/>
          </p:cNvSpPr>
          <p:nvPr>
            <p:ph type="title" idx="4294967295"/>
          </p:nvPr>
        </p:nvSpPr>
        <p:spPr>
          <a:xfrm>
            <a:off x="0" y="496888"/>
            <a:ext cx="10572750" cy="1081087"/>
          </a:xfrm>
        </p:spPr>
        <p:txBody>
          <a:bodyPr/>
          <a:lstStyle/>
          <a:p>
            <a:r>
              <a:rPr lang="en-GB" dirty="0"/>
              <a:t>Testbenches</a:t>
            </a:r>
            <a:br>
              <a:rPr lang="en-GB" dirty="0"/>
            </a:br>
            <a:endParaRPr lang="en-GB" dirty="0"/>
          </a:p>
        </p:txBody>
      </p:sp>
      <p:pic>
        <p:nvPicPr>
          <p:cNvPr id="5" name="Picture 4">
            <a:extLst>
              <a:ext uri="{FF2B5EF4-FFF2-40B4-BE49-F238E27FC236}">
                <a16:creationId xmlns:a16="http://schemas.microsoft.com/office/drawing/2014/main" id="{0957C9E0-FAD9-9FA3-981D-C80950CBB295}"/>
              </a:ext>
            </a:extLst>
          </p:cNvPr>
          <p:cNvPicPr>
            <a:picLocks noChangeAspect="1"/>
          </p:cNvPicPr>
          <p:nvPr/>
        </p:nvPicPr>
        <p:blipFill rotWithShape="1">
          <a:blip r:embed="rId2"/>
          <a:srcRect l="1254" r="3207"/>
          <a:stretch/>
        </p:blipFill>
        <p:spPr>
          <a:xfrm>
            <a:off x="211628" y="371178"/>
            <a:ext cx="7180977" cy="5351416"/>
          </a:xfrm>
          <a:prstGeom prst="rect">
            <a:avLst/>
          </a:prstGeom>
        </p:spPr>
      </p:pic>
      <p:pic>
        <p:nvPicPr>
          <p:cNvPr id="9" name="Picture 8">
            <a:extLst>
              <a:ext uri="{FF2B5EF4-FFF2-40B4-BE49-F238E27FC236}">
                <a16:creationId xmlns:a16="http://schemas.microsoft.com/office/drawing/2014/main" id="{A4B6DDAE-964A-4BCF-364A-EDF7177822F8}"/>
              </a:ext>
            </a:extLst>
          </p:cNvPr>
          <p:cNvPicPr>
            <a:picLocks noChangeAspect="1"/>
          </p:cNvPicPr>
          <p:nvPr/>
        </p:nvPicPr>
        <p:blipFill rotWithShape="1">
          <a:blip r:embed="rId3"/>
          <a:srcRect l="1275" t="21444" r="12653" b="1843"/>
          <a:stretch/>
        </p:blipFill>
        <p:spPr>
          <a:xfrm>
            <a:off x="7699872" y="1883346"/>
            <a:ext cx="6457087" cy="5667373"/>
          </a:xfrm>
          <a:prstGeom prst="rect">
            <a:avLst/>
          </a:prstGeom>
          <a:ln w="38100">
            <a:noFill/>
          </a:ln>
        </p:spPr>
      </p:pic>
      <p:pic>
        <p:nvPicPr>
          <p:cNvPr id="11" name="Picture 10">
            <a:extLst>
              <a:ext uri="{FF2B5EF4-FFF2-40B4-BE49-F238E27FC236}">
                <a16:creationId xmlns:a16="http://schemas.microsoft.com/office/drawing/2014/main" id="{0F371ED7-963A-D728-C49F-F7A07856DAEF}"/>
              </a:ext>
            </a:extLst>
          </p:cNvPr>
          <p:cNvPicPr>
            <a:picLocks noChangeAspect="1"/>
          </p:cNvPicPr>
          <p:nvPr/>
        </p:nvPicPr>
        <p:blipFill>
          <a:blip r:embed="rId4"/>
          <a:stretch>
            <a:fillRect/>
          </a:stretch>
        </p:blipFill>
        <p:spPr>
          <a:xfrm>
            <a:off x="2243708" y="7734300"/>
            <a:ext cx="10107436" cy="466790"/>
          </a:xfrm>
          <a:prstGeom prst="rect">
            <a:avLst/>
          </a:prstGeom>
        </p:spPr>
      </p:pic>
      <p:pic>
        <p:nvPicPr>
          <p:cNvPr id="12" name="Picture 11">
            <a:extLst>
              <a:ext uri="{FF2B5EF4-FFF2-40B4-BE49-F238E27FC236}">
                <a16:creationId xmlns:a16="http://schemas.microsoft.com/office/drawing/2014/main" id="{D3C815CF-3C0C-A1A0-2FC8-FD9D7BD1CA75}"/>
              </a:ext>
            </a:extLst>
          </p:cNvPr>
          <p:cNvPicPr>
            <a:picLocks noChangeAspect="1"/>
          </p:cNvPicPr>
          <p:nvPr/>
        </p:nvPicPr>
        <p:blipFill rotWithShape="1">
          <a:blip r:embed="rId3"/>
          <a:srcRect l="1275" r="12653" b="78557"/>
          <a:stretch/>
        </p:blipFill>
        <p:spPr>
          <a:xfrm>
            <a:off x="7693184" y="155154"/>
            <a:ext cx="6457087" cy="1584176"/>
          </a:xfrm>
          <a:prstGeom prst="rect">
            <a:avLst/>
          </a:prstGeom>
          <a:ln w="38100">
            <a:noFill/>
          </a:ln>
        </p:spPr>
      </p:pic>
      <p:sp>
        <p:nvSpPr>
          <p:cNvPr id="13" name="TextBox 12">
            <a:extLst>
              <a:ext uri="{FF2B5EF4-FFF2-40B4-BE49-F238E27FC236}">
                <a16:creationId xmlns:a16="http://schemas.microsoft.com/office/drawing/2014/main" id="{E708A158-6797-2DF8-2F93-2D19A2A07E31}"/>
              </a:ext>
            </a:extLst>
          </p:cNvPr>
          <p:cNvSpPr txBox="1"/>
          <p:nvPr/>
        </p:nvSpPr>
        <p:spPr>
          <a:xfrm>
            <a:off x="3194053" y="371178"/>
            <a:ext cx="3475631" cy="707886"/>
          </a:xfrm>
          <a:prstGeom prst="rect">
            <a:avLst/>
          </a:prstGeom>
          <a:noFill/>
          <a:ln w="38100">
            <a:solidFill>
              <a:srgbClr val="FF0000"/>
            </a:solidFill>
          </a:ln>
        </p:spPr>
        <p:txBody>
          <a:bodyPr wrap="none" rtlCol="0">
            <a:spAutoFit/>
          </a:bodyPr>
          <a:lstStyle/>
          <a:p>
            <a:r>
              <a:rPr lang="en-GB" dirty="0"/>
              <a:t>Initial block – only runs once.</a:t>
            </a:r>
          </a:p>
          <a:p>
            <a:r>
              <a:rPr lang="en-GB" dirty="0"/>
              <a:t>Generates the Reset Signal</a:t>
            </a:r>
          </a:p>
        </p:txBody>
      </p:sp>
      <p:cxnSp>
        <p:nvCxnSpPr>
          <p:cNvPr id="15" name="Straight Arrow Connector 14">
            <a:extLst>
              <a:ext uri="{FF2B5EF4-FFF2-40B4-BE49-F238E27FC236}">
                <a16:creationId xmlns:a16="http://schemas.microsoft.com/office/drawing/2014/main" id="{61F1C03B-44F7-A317-4FF4-C426F87FB718}"/>
              </a:ext>
            </a:extLst>
          </p:cNvPr>
          <p:cNvCxnSpPr>
            <a:cxnSpLocks/>
            <a:stCxn id="13" idx="3"/>
            <a:endCxn id="12" idx="1"/>
          </p:cNvCxnSpPr>
          <p:nvPr/>
        </p:nvCxnSpPr>
        <p:spPr bwMode="auto">
          <a:xfrm>
            <a:off x="6669684" y="725121"/>
            <a:ext cx="1023500" cy="222121"/>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6" name="TextBox 15">
            <a:extLst>
              <a:ext uri="{FF2B5EF4-FFF2-40B4-BE49-F238E27FC236}">
                <a16:creationId xmlns:a16="http://schemas.microsoft.com/office/drawing/2014/main" id="{493FBFF7-3D59-B5AA-A10C-0D4C77FBB882}"/>
              </a:ext>
            </a:extLst>
          </p:cNvPr>
          <p:cNvSpPr txBox="1"/>
          <p:nvPr/>
        </p:nvSpPr>
        <p:spPr>
          <a:xfrm>
            <a:off x="3194053" y="2360232"/>
            <a:ext cx="3363421" cy="707886"/>
          </a:xfrm>
          <a:prstGeom prst="rect">
            <a:avLst/>
          </a:prstGeom>
          <a:noFill/>
          <a:ln w="38100">
            <a:solidFill>
              <a:srgbClr val="FF0000"/>
            </a:solidFill>
          </a:ln>
        </p:spPr>
        <p:txBody>
          <a:bodyPr wrap="none" rtlCol="0">
            <a:spAutoFit/>
          </a:bodyPr>
          <a:lstStyle/>
          <a:p>
            <a:r>
              <a:rPr lang="en-GB" dirty="0"/>
              <a:t>Initial block</a:t>
            </a:r>
            <a:br>
              <a:rPr lang="en-GB" dirty="0"/>
            </a:br>
            <a:r>
              <a:rPr lang="en-GB" dirty="0"/>
              <a:t>Sets the original clock value</a:t>
            </a:r>
          </a:p>
        </p:txBody>
      </p:sp>
      <p:cxnSp>
        <p:nvCxnSpPr>
          <p:cNvPr id="17" name="Straight Arrow Connector 16">
            <a:extLst>
              <a:ext uri="{FF2B5EF4-FFF2-40B4-BE49-F238E27FC236}">
                <a16:creationId xmlns:a16="http://schemas.microsoft.com/office/drawing/2014/main" id="{40D4DD42-C826-1977-F5AC-9160318BBF69}"/>
              </a:ext>
            </a:extLst>
          </p:cNvPr>
          <p:cNvCxnSpPr>
            <a:cxnSpLocks/>
            <a:stCxn id="16" idx="3"/>
          </p:cNvCxnSpPr>
          <p:nvPr/>
        </p:nvCxnSpPr>
        <p:spPr bwMode="auto">
          <a:xfrm>
            <a:off x="6557474" y="2714175"/>
            <a:ext cx="1119353"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9" name="TextBox 18">
            <a:extLst>
              <a:ext uri="{FF2B5EF4-FFF2-40B4-BE49-F238E27FC236}">
                <a16:creationId xmlns:a16="http://schemas.microsoft.com/office/drawing/2014/main" id="{597CAFB7-0851-76F7-D39C-E53F6646F44C}"/>
              </a:ext>
            </a:extLst>
          </p:cNvPr>
          <p:cNvSpPr txBox="1"/>
          <p:nvPr/>
        </p:nvSpPr>
        <p:spPr>
          <a:xfrm>
            <a:off x="3219142" y="3467522"/>
            <a:ext cx="3663182" cy="707886"/>
          </a:xfrm>
          <a:prstGeom prst="rect">
            <a:avLst/>
          </a:prstGeom>
          <a:noFill/>
          <a:ln w="38100">
            <a:solidFill>
              <a:srgbClr val="FF0000"/>
            </a:solidFill>
          </a:ln>
        </p:spPr>
        <p:txBody>
          <a:bodyPr wrap="none" rtlCol="0">
            <a:spAutoFit/>
          </a:bodyPr>
          <a:lstStyle/>
          <a:p>
            <a:r>
              <a:rPr lang="en-GB" dirty="0"/>
              <a:t>Calculation of half clock period</a:t>
            </a:r>
            <a:br>
              <a:rPr lang="en-GB" dirty="0"/>
            </a:br>
            <a:r>
              <a:rPr lang="en-GB" dirty="0"/>
              <a:t>based on clock frequency</a:t>
            </a:r>
          </a:p>
        </p:txBody>
      </p:sp>
      <p:cxnSp>
        <p:nvCxnSpPr>
          <p:cNvPr id="22" name="Straight Arrow Connector 21">
            <a:extLst>
              <a:ext uri="{FF2B5EF4-FFF2-40B4-BE49-F238E27FC236}">
                <a16:creationId xmlns:a16="http://schemas.microsoft.com/office/drawing/2014/main" id="{84AD7D87-BAD8-EC68-09B9-A3B029C4BC25}"/>
              </a:ext>
            </a:extLst>
          </p:cNvPr>
          <p:cNvCxnSpPr>
            <a:cxnSpLocks/>
          </p:cNvCxnSpPr>
          <p:nvPr/>
        </p:nvCxnSpPr>
        <p:spPr bwMode="auto">
          <a:xfrm>
            <a:off x="6882324" y="3755554"/>
            <a:ext cx="721909"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21" name="TextBox 20">
            <a:extLst>
              <a:ext uri="{FF2B5EF4-FFF2-40B4-BE49-F238E27FC236}">
                <a16:creationId xmlns:a16="http://schemas.microsoft.com/office/drawing/2014/main" id="{BE7F5280-7224-C66B-34F8-418741B12EFB}"/>
              </a:ext>
            </a:extLst>
          </p:cNvPr>
          <p:cNvSpPr txBox="1"/>
          <p:nvPr/>
        </p:nvSpPr>
        <p:spPr>
          <a:xfrm>
            <a:off x="3212331" y="5423932"/>
            <a:ext cx="4046301" cy="707886"/>
          </a:xfrm>
          <a:prstGeom prst="rect">
            <a:avLst/>
          </a:prstGeom>
          <a:noFill/>
          <a:ln w="38100">
            <a:solidFill>
              <a:srgbClr val="FF0000"/>
            </a:solidFill>
          </a:ln>
        </p:spPr>
        <p:txBody>
          <a:bodyPr wrap="none" rtlCol="0">
            <a:spAutoFit/>
          </a:bodyPr>
          <a:lstStyle/>
          <a:p>
            <a:r>
              <a:rPr lang="en-GB" dirty="0"/>
              <a:t>Clock generation</a:t>
            </a:r>
            <a:br>
              <a:rPr lang="en-GB" dirty="0"/>
            </a:br>
            <a:r>
              <a:rPr lang="en-GB" dirty="0"/>
              <a:t>with maximum simulation duration</a:t>
            </a:r>
          </a:p>
        </p:txBody>
      </p:sp>
      <p:cxnSp>
        <p:nvCxnSpPr>
          <p:cNvPr id="23" name="Straight Arrow Connector 22">
            <a:extLst>
              <a:ext uri="{FF2B5EF4-FFF2-40B4-BE49-F238E27FC236}">
                <a16:creationId xmlns:a16="http://schemas.microsoft.com/office/drawing/2014/main" id="{4564DEC0-F2AF-0AF2-A000-BFBB20823DB0}"/>
              </a:ext>
            </a:extLst>
          </p:cNvPr>
          <p:cNvCxnSpPr>
            <a:cxnSpLocks/>
          </p:cNvCxnSpPr>
          <p:nvPr/>
        </p:nvCxnSpPr>
        <p:spPr bwMode="auto">
          <a:xfrm>
            <a:off x="7236467" y="5771778"/>
            <a:ext cx="721909"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928097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E2CCC-F2D9-8BA3-AD67-6DD0DA8658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964C4-258C-8500-2CDC-84513813EF42}"/>
              </a:ext>
            </a:extLst>
          </p:cNvPr>
          <p:cNvSpPr>
            <a:spLocks noGrp="1"/>
          </p:cNvSpPr>
          <p:nvPr>
            <p:ph type="title" idx="4294967295"/>
          </p:nvPr>
        </p:nvSpPr>
        <p:spPr>
          <a:xfrm>
            <a:off x="0" y="496888"/>
            <a:ext cx="10572750" cy="1081087"/>
          </a:xfrm>
        </p:spPr>
        <p:txBody>
          <a:bodyPr/>
          <a:lstStyle/>
          <a:p>
            <a:r>
              <a:rPr lang="en-GB" dirty="0"/>
              <a:t>Testbenches</a:t>
            </a:r>
            <a:br>
              <a:rPr lang="en-GB" dirty="0"/>
            </a:br>
            <a:endParaRPr lang="en-GB" dirty="0"/>
          </a:p>
        </p:txBody>
      </p:sp>
      <p:pic>
        <p:nvPicPr>
          <p:cNvPr id="5" name="Picture 4">
            <a:extLst>
              <a:ext uri="{FF2B5EF4-FFF2-40B4-BE49-F238E27FC236}">
                <a16:creationId xmlns:a16="http://schemas.microsoft.com/office/drawing/2014/main" id="{735ED836-98FD-2077-4888-5F2BA219C5AB}"/>
              </a:ext>
            </a:extLst>
          </p:cNvPr>
          <p:cNvPicPr>
            <a:picLocks noChangeAspect="1"/>
          </p:cNvPicPr>
          <p:nvPr/>
        </p:nvPicPr>
        <p:blipFill rotWithShape="1">
          <a:blip r:embed="rId2"/>
          <a:srcRect l="1254" r="3207"/>
          <a:stretch/>
        </p:blipFill>
        <p:spPr>
          <a:xfrm>
            <a:off x="211628" y="371178"/>
            <a:ext cx="7180977" cy="5351416"/>
          </a:xfrm>
          <a:prstGeom prst="rect">
            <a:avLst/>
          </a:prstGeom>
        </p:spPr>
      </p:pic>
      <p:pic>
        <p:nvPicPr>
          <p:cNvPr id="9" name="Picture 8">
            <a:extLst>
              <a:ext uri="{FF2B5EF4-FFF2-40B4-BE49-F238E27FC236}">
                <a16:creationId xmlns:a16="http://schemas.microsoft.com/office/drawing/2014/main" id="{9F8126A1-8D9A-C090-9B42-D1CC7D5B1299}"/>
              </a:ext>
            </a:extLst>
          </p:cNvPr>
          <p:cNvPicPr>
            <a:picLocks noChangeAspect="1"/>
          </p:cNvPicPr>
          <p:nvPr/>
        </p:nvPicPr>
        <p:blipFill rotWithShape="1">
          <a:blip r:embed="rId3"/>
          <a:srcRect l="1275" t="21444" r="12653" b="1843"/>
          <a:stretch/>
        </p:blipFill>
        <p:spPr>
          <a:xfrm>
            <a:off x="7699872" y="1883346"/>
            <a:ext cx="6457087" cy="5667373"/>
          </a:xfrm>
          <a:prstGeom prst="rect">
            <a:avLst/>
          </a:prstGeom>
          <a:ln w="38100">
            <a:noFill/>
          </a:ln>
        </p:spPr>
      </p:pic>
      <p:pic>
        <p:nvPicPr>
          <p:cNvPr id="11" name="Picture 10">
            <a:extLst>
              <a:ext uri="{FF2B5EF4-FFF2-40B4-BE49-F238E27FC236}">
                <a16:creationId xmlns:a16="http://schemas.microsoft.com/office/drawing/2014/main" id="{4D788E40-98C8-4E56-7E72-B019A847DEB5}"/>
              </a:ext>
            </a:extLst>
          </p:cNvPr>
          <p:cNvPicPr>
            <a:picLocks noChangeAspect="1"/>
          </p:cNvPicPr>
          <p:nvPr/>
        </p:nvPicPr>
        <p:blipFill>
          <a:blip r:embed="rId4"/>
          <a:stretch>
            <a:fillRect/>
          </a:stretch>
        </p:blipFill>
        <p:spPr>
          <a:xfrm>
            <a:off x="2243708" y="7734300"/>
            <a:ext cx="10107436" cy="466790"/>
          </a:xfrm>
          <a:prstGeom prst="rect">
            <a:avLst/>
          </a:prstGeom>
        </p:spPr>
      </p:pic>
      <p:pic>
        <p:nvPicPr>
          <p:cNvPr id="12" name="Picture 11">
            <a:extLst>
              <a:ext uri="{FF2B5EF4-FFF2-40B4-BE49-F238E27FC236}">
                <a16:creationId xmlns:a16="http://schemas.microsoft.com/office/drawing/2014/main" id="{2920502F-DEEC-9761-AF7E-847C75879EAA}"/>
              </a:ext>
            </a:extLst>
          </p:cNvPr>
          <p:cNvPicPr>
            <a:picLocks noChangeAspect="1"/>
          </p:cNvPicPr>
          <p:nvPr/>
        </p:nvPicPr>
        <p:blipFill rotWithShape="1">
          <a:blip r:embed="rId3"/>
          <a:srcRect l="1275" r="12653" b="78557"/>
          <a:stretch/>
        </p:blipFill>
        <p:spPr>
          <a:xfrm>
            <a:off x="7693184" y="155154"/>
            <a:ext cx="6457087" cy="1584176"/>
          </a:xfrm>
          <a:prstGeom prst="rect">
            <a:avLst/>
          </a:prstGeom>
          <a:ln w="38100">
            <a:noFill/>
          </a:ln>
        </p:spPr>
      </p:pic>
      <p:sp>
        <p:nvSpPr>
          <p:cNvPr id="21" name="TextBox 20">
            <a:extLst>
              <a:ext uri="{FF2B5EF4-FFF2-40B4-BE49-F238E27FC236}">
                <a16:creationId xmlns:a16="http://schemas.microsoft.com/office/drawing/2014/main" id="{E42EB74A-3105-A7AD-71FE-B515DDF27B01}"/>
              </a:ext>
            </a:extLst>
          </p:cNvPr>
          <p:cNvSpPr txBox="1"/>
          <p:nvPr/>
        </p:nvSpPr>
        <p:spPr>
          <a:xfrm>
            <a:off x="2779798" y="5571723"/>
            <a:ext cx="4456669" cy="400110"/>
          </a:xfrm>
          <a:prstGeom prst="rect">
            <a:avLst/>
          </a:prstGeom>
          <a:noFill/>
          <a:ln w="38100">
            <a:solidFill>
              <a:srgbClr val="FF0000"/>
            </a:solidFill>
          </a:ln>
        </p:spPr>
        <p:txBody>
          <a:bodyPr wrap="none" rtlCol="0">
            <a:spAutoFit/>
          </a:bodyPr>
          <a:lstStyle/>
          <a:p>
            <a:r>
              <a:rPr lang="en-GB" dirty="0"/>
              <a:t>… or until a $stop command is issued</a:t>
            </a:r>
          </a:p>
        </p:txBody>
      </p:sp>
      <p:cxnSp>
        <p:nvCxnSpPr>
          <p:cNvPr id="23" name="Straight Arrow Connector 22">
            <a:extLst>
              <a:ext uri="{FF2B5EF4-FFF2-40B4-BE49-F238E27FC236}">
                <a16:creationId xmlns:a16="http://schemas.microsoft.com/office/drawing/2014/main" id="{96064F64-3DDC-15D7-2DCA-D7CDBFD9F99A}"/>
              </a:ext>
            </a:extLst>
          </p:cNvPr>
          <p:cNvCxnSpPr>
            <a:cxnSpLocks/>
          </p:cNvCxnSpPr>
          <p:nvPr/>
        </p:nvCxnSpPr>
        <p:spPr bwMode="auto">
          <a:xfrm>
            <a:off x="7236467" y="5771778"/>
            <a:ext cx="721909"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2" name="TextBox 1">
            <a:extLst>
              <a:ext uri="{FF2B5EF4-FFF2-40B4-BE49-F238E27FC236}">
                <a16:creationId xmlns:a16="http://schemas.microsoft.com/office/drawing/2014/main" id="{C7DF9AB4-6C25-2C15-6671-99B1A58007F2}"/>
              </a:ext>
            </a:extLst>
          </p:cNvPr>
          <p:cNvSpPr txBox="1"/>
          <p:nvPr/>
        </p:nvSpPr>
        <p:spPr>
          <a:xfrm>
            <a:off x="4147771" y="4154896"/>
            <a:ext cx="2749471" cy="707886"/>
          </a:xfrm>
          <a:prstGeom prst="rect">
            <a:avLst/>
          </a:prstGeom>
          <a:noFill/>
          <a:ln w="38100">
            <a:solidFill>
              <a:srgbClr val="FF0000"/>
            </a:solidFill>
          </a:ln>
        </p:spPr>
        <p:txBody>
          <a:bodyPr wrap="none" rtlCol="0">
            <a:spAutoFit/>
          </a:bodyPr>
          <a:lstStyle/>
          <a:p>
            <a:r>
              <a:rPr lang="en-GB" dirty="0"/>
              <a:t>Note the always block.</a:t>
            </a:r>
            <a:br>
              <a:rPr lang="en-GB" dirty="0"/>
            </a:br>
            <a:r>
              <a:rPr lang="en-GB" dirty="0"/>
              <a:t>This repeats forever</a:t>
            </a:r>
          </a:p>
        </p:txBody>
      </p:sp>
      <p:cxnSp>
        <p:nvCxnSpPr>
          <p:cNvPr id="4" name="Straight Arrow Connector 3">
            <a:extLst>
              <a:ext uri="{FF2B5EF4-FFF2-40B4-BE49-F238E27FC236}">
                <a16:creationId xmlns:a16="http://schemas.microsoft.com/office/drawing/2014/main" id="{F44A9FC5-322D-21E0-DE57-C5D8BB2DFEDD}"/>
              </a:ext>
            </a:extLst>
          </p:cNvPr>
          <p:cNvCxnSpPr>
            <a:cxnSpLocks/>
          </p:cNvCxnSpPr>
          <p:nvPr/>
        </p:nvCxnSpPr>
        <p:spPr bwMode="auto">
          <a:xfrm>
            <a:off x="6897242" y="4535448"/>
            <a:ext cx="721909"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658095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B2E6-96D3-6E3A-AD29-70E48ED179F7}"/>
              </a:ext>
            </a:extLst>
          </p:cNvPr>
          <p:cNvSpPr>
            <a:spLocks noGrp="1"/>
          </p:cNvSpPr>
          <p:nvPr>
            <p:ph type="title"/>
          </p:nvPr>
        </p:nvSpPr>
        <p:spPr/>
        <p:txBody>
          <a:bodyPr/>
          <a:lstStyle/>
          <a:p>
            <a:r>
              <a:rPr lang="en-GB" dirty="0"/>
              <a:t>Auto-Verifying Testbench</a:t>
            </a:r>
          </a:p>
        </p:txBody>
      </p:sp>
      <p:pic>
        <p:nvPicPr>
          <p:cNvPr id="6" name="Content Placeholder 5">
            <a:extLst>
              <a:ext uri="{FF2B5EF4-FFF2-40B4-BE49-F238E27FC236}">
                <a16:creationId xmlns:a16="http://schemas.microsoft.com/office/drawing/2014/main" id="{173DD56C-C612-E315-5F86-3EBB69275EE3}"/>
              </a:ext>
            </a:extLst>
          </p:cNvPr>
          <p:cNvPicPr>
            <a:picLocks noGrp="1" noChangeAspect="1"/>
          </p:cNvPicPr>
          <p:nvPr>
            <p:ph sz="half" idx="10"/>
          </p:nvPr>
        </p:nvPicPr>
        <p:blipFill>
          <a:blip r:embed="rId2"/>
          <a:stretch>
            <a:fillRect/>
          </a:stretch>
        </p:blipFill>
        <p:spPr>
          <a:xfrm>
            <a:off x="408290" y="1998663"/>
            <a:ext cx="8996729" cy="5497512"/>
          </a:xfrm>
          <a:prstGeom prst="rect">
            <a:avLst/>
          </a:prstGeom>
        </p:spPr>
      </p:pic>
      <p:sp>
        <p:nvSpPr>
          <p:cNvPr id="7" name="TextBox 6">
            <a:extLst>
              <a:ext uri="{FF2B5EF4-FFF2-40B4-BE49-F238E27FC236}">
                <a16:creationId xmlns:a16="http://schemas.microsoft.com/office/drawing/2014/main" id="{3B1137C9-6DC5-5629-93B6-07BD252BA752}"/>
              </a:ext>
            </a:extLst>
          </p:cNvPr>
          <p:cNvSpPr txBox="1"/>
          <p:nvPr/>
        </p:nvSpPr>
        <p:spPr>
          <a:xfrm>
            <a:off x="9515118" y="4691658"/>
            <a:ext cx="4426405" cy="707886"/>
          </a:xfrm>
          <a:prstGeom prst="rect">
            <a:avLst/>
          </a:prstGeom>
          <a:noFill/>
        </p:spPr>
        <p:txBody>
          <a:bodyPr wrap="none" rtlCol="0">
            <a:spAutoFit/>
          </a:bodyPr>
          <a:lstStyle/>
          <a:p>
            <a:r>
              <a:rPr lang="en-GB" dirty="0"/>
              <a:t>Calculate the expected output…</a:t>
            </a:r>
          </a:p>
          <a:p>
            <a:r>
              <a:rPr lang="en-GB" dirty="0"/>
              <a:t>… ideally using different code to DUT.</a:t>
            </a:r>
          </a:p>
        </p:txBody>
      </p:sp>
      <p:sp>
        <p:nvSpPr>
          <p:cNvPr id="8" name="TextBox 7">
            <a:extLst>
              <a:ext uri="{FF2B5EF4-FFF2-40B4-BE49-F238E27FC236}">
                <a16:creationId xmlns:a16="http://schemas.microsoft.com/office/drawing/2014/main" id="{53DB8D56-0EFA-6806-26EA-0019A804362E}"/>
              </a:ext>
            </a:extLst>
          </p:cNvPr>
          <p:cNvSpPr txBox="1"/>
          <p:nvPr/>
        </p:nvSpPr>
        <p:spPr>
          <a:xfrm>
            <a:off x="9515118" y="5711964"/>
            <a:ext cx="4782078" cy="1631216"/>
          </a:xfrm>
          <a:prstGeom prst="rect">
            <a:avLst/>
          </a:prstGeom>
          <a:noFill/>
        </p:spPr>
        <p:txBody>
          <a:bodyPr wrap="none" rtlCol="0">
            <a:spAutoFit/>
          </a:bodyPr>
          <a:lstStyle/>
          <a:p>
            <a:r>
              <a:rPr lang="en-GB" dirty="0"/>
              <a:t>Constantly check</a:t>
            </a:r>
            <a:br>
              <a:rPr lang="en-GB" dirty="0"/>
            </a:br>
            <a:r>
              <a:rPr lang="en-GB" dirty="0">
                <a:solidFill>
                  <a:srgbClr val="0000E6"/>
                </a:solidFill>
                <a:latin typeface="Consolas" panose="020B0609020204030204" pitchFamily="49" charset="0"/>
              </a:rPr>
              <a:t>if</a:t>
            </a:r>
            <a:r>
              <a:rPr lang="en-GB" dirty="0"/>
              <a:t> the expected output value is</a:t>
            </a:r>
            <a:br>
              <a:rPr lang="en-GB" dirty="0"/>
            </a:br>
            <a:r>
              <a:rPr lang="en-GB" dirty="0">
                <a:solidFill>
                  <a:srgbClr val="FF0000"/>
                </a:solidFill>
              </a:rPr>
              <a:t>not equal </a:t>
            </a:r>
            <a:r>
              <a:rPr lang="en-GB" dirty="0"/>
              <a:t>to the DUT output.</a:t>
            </a:r>
          </a:p>
          <a:p>
            <a:endParaRPr lang="en-GB" dirty="0"/>
          </a:p>
          <a:p>
            <a:r>
              <a:rPr lang="en-GB" dirty="0"/>
              <a:t>Note the concatenation of </a:t>
            </a:r>
            <a:r>
              <a:rPr lang="en-GB" dirty="0" err="1"/>
              <a:t>cout</a:t>
            </a:r>
            <a:r>
              <a:rPr lang="en-GB" dirty="0"/>
              <a:t> and sum!</a:t>
            </a:r>
          </a:p>
        </p:txBody>
      </p:sp>
    </p:spTree>
    <p:extLst>
      <p:ext uri="{BB962C8B-B14F-4D97-AF65-F5344CB8AC3E}">
        <p14:creationId xmlns:p14="http://schemas.microsoft.com/office/powerpoint/2010/main" val="580183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B702AA-3034-4B8D-AD75-0FDC1BA91E03}"/>
              </a:ext>
            </a:extLst>
          </p:cNvPr>
          <p:cNvSpPr>
            <a:spLocks noGrp="1"/>
          </p:cNvSpPr>
          <p:nvPr>
            <p:ph type="title"/>
          </p:nvPr>
        </p:nvSpPr>
        <p:spPr/>
        <p:txBody>
          <a:bodyPr/>
          <a:lstStyle/>
          <a:p>
            <a:r>
              <a:rPr lang="en-GB" dirty="0"/>
              <a:t>Assessment Summary – ELEC5566 Assessment Summary </a:t>
            </a:r>
          </a:p>
        </p:txBody>
      </p:sp>
      <p:sp>
        <p:nvSpPr>
          <p:cNvPr id="4" name="Content Placeholder 3">
            <a:extLst>
              <a:ext uri="{FF2B5EF4-FFF2-40B4-BE49-F238E27FC236}">
                <a16:creationId xmlns:a16="http://schemas.microsoft.com/office/drawing/2014/main" id="{C662DF35-E938-6D9D-07EA-1437F9DB48E0}"/>
              </a:ext>
            </a:extLst>
          </p:cNvPr>
          <p:cNvSpPr>
            <a:spLocks noGrp="1"/>
          </p:cNvSpPr>
          <p:nvPr>
            <p:ph sz="half" idx="10"/>
          </p:nvPr>
        </p:nvSpPr>
        <p:spPr/>
        <p:txBody>
          <a:bodyPr/>
          <a:lstStyle/>
          <a:p>
            <a:endParaRPr lang="en-GB"/>
          </a:p>
        </p:txBody>
      </p:sp>
      <p:pic>
        <p:nvPicPr>
          <p:cNvPr id="5" name="Picture 4">
            <a:extLst>
              <a:ext uri="{FF2B5EF4-FFF2-40B4-BE49-F238E27FC236}">
                <a16:creationId xmlns:a16="http://schemas.microsoft.com/office/drawing/2014/main" id="{83C21739-0673-7C9C-98FA-CEDAFA2F671F}"/>
              </a:ext>
            </a:extLst>
          </p:cNvPr>
          <p:cNvPicPr>
            <a:picLocks noChangeAspect="1"/>
          </p:cNvPicPr>
          <p:nvPr/>
        </p:nvPicPr>
        <p:blipFill>
          <a:blip r:embed="rId2"/>
          <a:stretch>
            <a:fillRect/>
          </a:stretch>
        </p:blipFill>
        <p:spPr>
          <a:xfrm>
            <a:off x="61812" y="1811338"/>
            <a:ext cx="14455775" cy="5901200"/>
          </a:xfrm>
          <a:prstGeom prst="rect">
            <a:avLst/>
          </a:prstGeom>
        </p:spPr>
      </p:pic>
      <p:sp>
        <p:nvSpPr>
          <p:cNvPr id="7" name="Rectangle 6">
            <a:extLst>
              <a:ext uri="{FF2B5EF4-FFF2-40B4-BE49-F238E27FC236}">
                <a16:creationId xmlns:a16="http://schemas.microsoft.com/office/drawing/2014/main" id="{9E96B2F1-C74F-B2B0-3262-4C35BC00188C}"/>
              </a:ext>
            </a:extLst>
          </p:cNvPr>
          <p:cNvSpPr/>
          <p:nvPr/>
        </p:nvSpPr>
        <p:spPr bwMode="auto">
          <a:xfrm>
            <a:off x="2852291" y="3364540"/>
            <a:ext cx="5112568" cy="591998"/>
          </a:xfrm>
          <a:prstGeom prst="rect">
            <a:avLst/>
          </a:prstGeom>
          <a:noFill/>
          <a:ln w="5715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
        <p:nvSpPr>
          <p:cNvPr id="8" name="Rectangle 7">
            <a:extLst>
              <a:ext uri="{FF2B5EF4-FFF2-40B4-BE49-F238E27FC236}">
                <a16:creationId xmlns:a16="http://schemas.microsoft.com/office/drawing/2014/main" id="{8A784CC8-BDF8-A449-A185-4247F21ED566}"/>
              </a:ext>
            </a:extLst>
          </p:cNvPr>
          <p:cNvSpPr/>
          <p:nvPr/>
        </p:nvSpPr>
        <p:spPr bwMode="auto">
          <a:xfrm>
            <a:off x="9360736" y="3631245"/>
            <a:ext cx="5112568" cy="591998"/>
          </a:xfrm>
          <a:prstGeom prst="rect">
            <a:avLst/>
          </a:prstGeom>
          <a:noFill/>
          <a:ln w="5715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
        <p:nvSpPr>
          <p:cNvPr id="9" name="TextBox 8">
            <a:extLst>
              <a:ext uri="{FF2B5EF4-FFF2-40B4-BE49-F238E27FC236}">
                <a16:creationId xmlns:a16="http://schemas.microsoft.com/office/drawing/2014/main" id="{AF4B4AD6-A1CF-F60A-ABC1-F75DD07E7A3C}"/>
              </a:ext>
            </a:extLst>
          </p:cNvPr>
          <p:cNvSpPr txBox="1"/>
          <p:nvPr/>
        </p:nvSpPr>
        <p:spPr>
          <a:xfrm>
            <a:off x="9405019" y="3193784"/>
            <a:ext cx="5040560" cy="400110"/>
          </a:xfrm>
          <a:prstGeom prst="rect">
            <a:avLst/>
          </a:prstGeom>
          <a:solidFill>
            <a:schemeClr val="bg1"/>
          </a:solidFill>
        </p:spPr>
        <p:txBody>
          <a:bodyPr wrap="square" rtlCol="0">
            <a:spAutoFit/>
          </a:bodyPr>
          <a:lstStyle/>
          <a:p>
            <a:pPr algn="ctr"/>
            <a:r>
              <a:rPr lang="en-GB" dirty="0">
                <a:solidFill>
                  <a:srgbClr val="FF0000"/>
                </a:solidFill>
              </a:rPr>
              <a:t>Note overlapping assessments</a:t>
            </a:r>
          </a:p>
        </p:txBody>
      </p:sp>
      <p:sp>
        <p:nvSpPr>
          <p:cNvPr id="10" name="TextBox 9">
            <a:extLst>
              <a:ext uri="{FF2B5EF4-FFF2-40B4-BE49-F238E27FC236}">
                <a16:creationId xmlns:a16="http://schemas.microsoft.com/office/drawing/2014/main" id="{0D379202-50AB-010F-D7CC-BE909B09B526}"/>
              </a:ext>
            </a:extLst>
          </p:cNvPr>
          <p:cNvSpPr txBox="1"/>
          <p:nvPr/>
        </p:nvSpPr>
        <p:spPr>
          <a:xfrm>
            <a:off x="1484140" y="1897698"/>
            <a:ext cx="6336704" cy="276999"/>
          </a:xfrm>
          <a:prstGeom prst="rect">
            <a:avLst/>
          </a:prstGeom>
          <a:solidFill>
            <a:schemeClr val="bg1"/>
          </a:solidFill>
        </p:spPr>
        <p:txBody>
          <a:bodyPr wrap="square" lIns="0" tIns="0" rIns="0" bIns="0" rtlCol="0">
            <a:spAutoFit/>
          </a:bodyPr>
          <a:lstStyle/>
          <a:p>
            <a:pPr algn="ctr">
              <a:spcBef>
                <a:spcPts val="0"/>
              </a:spcBef>
            </a:pPr>
            <a:r>
              <a:rPr lang="en-GB" sz="1800" b="1" dirty="0"/>
              <a:t>ELEC5566M</a:t>
            </a:r>
          </a:p>
        </p:txBody>
      </p:sp>
    </p:spTree>
    <p:extLst>
      <p:ext uri="{BB962C8B-B14F-4D97-AF65-F5344CB8AC3E}">
        <p14:creationId xmlns:p14="http://schemas.microsoft.com/office/powerpoint/2010/main" val="1811528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GB" dirty="0"/>
          </a:p>
        </p:txBody>
      </p:sp>
      <p:sp>
        <p:nvSpPr>
          <p:cNvPr id="4" name="Title 3"/>
          <p:cNvSpPr>
            <a:spLocks noGrp="1"/>
          </p:cNvSpPr>
          <p:nvPr>
            <p:ph type="title"/>
          </p:nvPr>
        </p:nvSpPr>
        <p:spPr/>
        <p:txBody>
          <a:bodyPr/>
          <a:lstStyle/>
          <a:p>
            <a:r>
              <a:rPr lang="en-GB" dirty="0"/>
              <a:t>Have fun and enjoy the embedded modules!</a:t>
            </a:r>
          </a:p>
        </p:txBody>
      </p:sp>
      <p:sp>
        <p:nvSpPr>
          <p:cNvPr id="6" name="Text Placeholder 5"/>
          <p:cNvSpPr>
            <a:spLocks noGrp="1"/>
          </p:cNvSpPr>
          <p:nvPr>
            <p:ph type="body" sz="quarter" idx="13"/>
          </p:nvPr>
        </p:nvSpPr>
        <p:spPr/>
        <p:txBody>
          <a:bodyPr/>
          <a:lstStyle/>
          <a:p>
            <a:endParaRPr lang="en-GB" dirty="0"/>
          </a:p>
        </p:txBody>
      </p:sp>
      <p:sp>
        <p:nvSpPr>
          <p:cNvPr id="7" name="Text Placeholder 6"/>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155630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1FB69-3B7D-4782-91DE-9EE46767236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149DB7E-69D4-0905-EB63-01E7FA67919C}"/>
              </a:ext>
            </a:extLst>
          </p:cNvPr>
          <p:cNvSpPr>
            <a:spLocks noGrp="1"/>
          </p:cNvSpPr>
          <p:nvPr>
            <p:ph type="subTitle" idx="1"/>
          </p:nvPr>
        </p:nvSpPr>
        <p:spPr/>
        <p:txBody>
          <a:bodyPr/>
          <a:lstStyle/>
          <a:p>
            <a:r>
              <a:rPr lang="en-GB" dirty="0"/>
              <a:t>Assignment 1</a:t>
            </a:r>
            <a:br>
              <a:rPr lang="en-GB" dirty="0"/>
            </a:br>
            <a:br>
              <a:rPr lang="en-GB" dirty="0"/>
            </a:br>
            <a:r>
              <a:rPr lang="en-GB" b="1" u="sng" dirty="0"/>
              <a:t>Deadline 5</a:t>
            </a:r>
            <a:r>
              <a:rPr lang="en-GB" b="1" u="sng" baseline="30000" dirty="0"/>
              <a:t>th</a:t>
            </a:r>
            <a:r>
              <a:rPr lang="en-GB" b="1" u="sng" dirty="0"/>
              <a:t> March 2024 at 2pm</a:t>
            </a:r>
          </a:p>
          <a:p>
            <a:endParaRPr lang="en-GB" dirty="0"/>
          </a:p>
        </p:txBody>
      </p:sp>
      <p:sp>
        <p:nvSpPr>
          <p:cNvPr id="4" name="Title 3">
            <a:extLst>
              <a:ext uri="{FF2B5EF4-FFF2-40B4-BE49-F238E27FC236}">
                <a16:creationId xmlns:a16="http://schemas.microsoft.com/office/drawing/2014/main" id="{E4F88D9D-B0B8-CBAF-A625-1F4E943F2175}"/>
              </a:ext>
            </a:extLst>
          </p:cNvPr>
          <p:cNvSpPr>
            <a:spLocks noGrp="1"/>
          </p:cNvSpPr>
          <p:nvPr>
            <p:ph type="title"/>
          </p:nvPr>
        </p:nvSpPr>
        <p:spPr/>
        <p:txBody>
          <a:bodyPr/>
          <a:lstStyle/>
          <a:p>
            <a:r>
              <a:rPr lang="en-GB" dirty="0"/>
              <a:t>ELEC5566M</a:t>
            </a:r>
            <a:br>
              <a:rPr lang="en-GB" dirty="0"/>
            </a:br>
            <a:r>
              <a:rPr lang="en-GB" dirty="0"/>
              <a:t>FPGA Design for System-on-Chip</a:t>
            </a:r>
          </a:p>
        </p:txBody>
      </p:sp>
      <p:sp>
        <p:nvSpPr>
          <p:cNvPr id="6" name="Text Placeholder 5">
            <a:extLst>
              <a:ext uri="{FF2B5EF4-FFF2-40B4-BE49-F238E27FC236}">
                <a16:creationId xmlns:a16="http://schemas.microsoft.com/office/drawing/2014/main" id="{B94D11A4-C407-2C94-752F-2CF85C4BA00D}"/>
              </a:ext>
            </a:extLst>
          </p:cNvPr>
          <p:cNvSpPr>
            <a:spLocks noGrp="1"/>
          </p:cNvSpPr>
          <p:nvPr>
            <p:ph type="body" sz="quarter" idx="13"/>
          </p:nvPr>
        </p:nvSpPr>
        <p:spPr/>
        <p:txBody>
          <a:bodyPr/>
          <a:lstStyle/>
          <a:p>
            <a:pPr lvl="0"/>
            <a:endParaRPr lang="en-GB" dirty="0"/>
          </a:p>
          <a:p>
            <a:pPr lvl="0"/>
            <a:r>
              <a:rPr lang="en-GB" dirty="0"/>
              <a:t>Prof Steven Freear    Module Leader    s.freear@leeds.ac.uk</a:t>
            </a:r>
          </a:p>
          <a:p>
            <a:pPr lvl="0"/>
            <a:r>
              <a:rPr lang="en-GB" dirty="0"/>
              <a:t>Dr David Cowell</a:t>
            </a:r>
          </a:p>
        </p:txBody>
      </p:sp>
    </p:spTree>
    <p:extLst>
      <p:ext uri="{BB962C8B-B14F-4D97-AF65-F5344CB8AC3E}">
        <p14:creationId xmlns:p14="http://schemas.microsoft.com/office/powerpoint/2010/main" val="2362213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96EDD-711B-C213-7176-12B0FD2FB46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F3E6225-4544-C208-3F2E-041D763531E9}"/>
              </a:ext>
            </a:extLst>
          </p:cNvPr>
          <p:cNvSpPr>
            <a:spLocks noGrp="1"/>
          </p:cNvSpPr>
          <p:nvPr>
            <p:ph sz="half" idx="10"/>
          </p:nvPr>
        </p:nvSpPr>
        <p:spPr/>
        <p:txBody>
          <a:bodyPr/>
          <a:lstStyle/>
          <a:p>
            <a:pPr marL="457200" indent="-457200">
              <a:spcBef>
                <a:spcPts val="600"/>
              </a:spcBef>
              <a:spcAft>
                <a:spcPts val="0"/>
              </a:spcAft>
              <a:buFont typeface="Arial" panose="020B0604020202020204" pitchFamily="34" charset="0"/>
              <a:buChar char="•"/>
            </a:pPr>
            <a:r>
              <a:rPr lang="en-GB" dirty="0"/>
              <a:t>See Minerva &gt; ELEC5566M &gt; Assessment &amp; Feedback &gt; Assignment 1: Unit 1 Design Task</a:t>
            </a:r>
            <a:endParaRPr lang="en-GB" b="0" dirty="0"/>
          </a:p>
          <a:p>
            <a:pPr marL="457200" indent="-457200">
              <a:spcBef>
                <a:spcPts val="600"/>
              </a:spcBef>
              <a:spcAft>
                <a:spcPts val="0"/>
              </a:spcAft>
              <a:buFont typeface="Arial" panose="020B0604020202020204" pitchFamily="34" charset="0"/>
              <a:buChar char="•"/>
            </a:pPr>
            <a:r>
              <a:rPr lang="en-GB" b="0" dirty="0"/>
              <a:t>Complete the hierarchical gate level design of 2x3 bit multiplier</a:t>
            </a:r>
          </a:p>
          <a:p>
            <a:pPr marL="457200" indent="-457200">
              <a:spcBef>
                <a:spcPts val="600"/>
              </a:spcBef>
              <a:spcAft>
                <a:spcPts val="0"/>
              </a:spcAft>
              <a:buFont typeface="Arial" panose="020B0604020202020204" pitchFamily="34" charset="0"/>
              <a:buChar char="•"/>
            </a:pPr>
            <a:r>
              <a:rPr lang="en-GB" b="0" dirty="0"/>
              <a:t>Use Template repository provided</a:t>
            </a:r>
            <a:r>
              <a:rPr lang="en-GB" dirty="0"/>
              <a:t>	</a:t>
            </a:r>
            <a:r>
              <a:rPr lang="en-GB" dirty="0">
                <a:solidFill>
                  <a:srgbClr val="00B050"/>
                </a:solidFill>
                <a:latin typeface="Consolas" panose="020B0609020204030204" pitchFamily="49" charset="0"/>
              </a:rPr>
              <a:t>ELEC5566M-Assessment1 </a:t>
            </a:r>
            <a:r>
              <a:rPr lang="en-GB" b="0" dirty="0"/>
              <a:t>Use link on Minerva to create your repo.</a:t>
            </a:r>
            <a:endParaRPr lang="en-GB" dirty="0">
              <a:solidFill>
                <a:srgbClr val="00B050"/>
              </a:solidFill>
              <a:latin typeface="Consolas" panose="020B0609020204030204" pitchFamily="49" charset="0"/>
            </a:endParaRPr>
          </a:p>
          <a:p>
            <a:pPr marL="701557" lvl="1" indent="-457200">
              <a:spcBef>
                <a:spcPts val="600"/>
              </a:spcBef>
              <a:spcAft>
                <a:spcPts val="0"/>
              </a:spcAft>
              <a:buFont typeface="Arial" panose="020B0604020202020204" pitchFamily="34" charset="0"/>
              <a:buChar char="•"/>
            </a:pPr>
            <a:r>
              <a:rPr lang="en-GB" b="0" dirty="0"/>
              <a:t>Three empty modules to complete - top level design, top row, and bottom row</a:t>
            </a:r>
          </a:p>
          <a:p>
            <a:pPr marL="701557" lvl="1" indent="-457200">
              <a:spcBef>
                <a:spcPts val="600"/>
              </a:spcBef>
              <a:spcAft>
                <a:spcPts val="0"/>
              </a:spcAft>
              <a:buFont typeface="Arial" panose="020B0604020202020204" pitchFamily="34" charset="0"/>
              <a:buChar char="•"/>
            </a:pPr>
            <a:r>
              <a:rPr lang="en-GB" b="0" dirty="0"/>
              <a:t>Use the </a:t>
            </a:r>
            <a:r>
              <a:rPr lang="en-GB" b="1" dirty="0"/>
              <a:t>Adder1Bit </a:t>
            </a:r>
            <a:r>
              <a:rPr lang="en-GB" b="0" dirty="0"/>
              <a:t>module from Unit 1</a:t>
            </a:r>
          </a:p>
          <a:p>
            <a:pPr marL="945914" lvl="2" indent="-457200">
              <a:spcBef>
                <a:spcPts val="600"/>
              </a:spcBef>
              <a:spcAft>
                <a:spcPts val="0"/>
              </a:spcAft>
              <a:buFont typeface="Arial" panose="020B0604020202020204" pitchFamily="34" charset="0"/>
              <a:buChar char="•"/>
            </a:pPr>
            <a:r>
              <a:rPr lang="en-GB" b="0" dirty="0"/>
              <a:t>Add it as commit, </a:t>
            </a:r>
            <a:r>
              <a:rPr lang="en-GB" b="0" u="sng" dirty="0"/>
              <a:t>citing original author</a:t>
            </a:r>
            <a:r>
              <a:rPr lang="en-GB" b="0" dirty="0"/>
              <a:t> the source of the code in the commit message. </a:t>
            </a:r>
          </a:p>
          <a:p>
            <a:pPr marL="457200" indent="-457200">
              <a:spcBef>
                <a:spcPts val="600"/>
              </a:spcBef>
              <a:spcAft>
                <a:spcPts val="0"/>
              </a:spcAft>
              <a:buFont typeface="Arial" panose="020B0604020202020204" pitchFamily="34" charset="0"/>
              <a:buChar char="•"/>
            </a:pPr>
            <a:r>
              <a:rPr lang="en-GB" b="0" dirty="0"/>
              <a:t>Design Testbench and perform exhaustive verification</a:t>
            </a:r>
          </a:p>
          <a:p>
            <a:pPr marL="457200" indent="-457200">
              <a:spcBef>
                <a:spcPts val="600"/>
              </a:spcBef>
              <a:spcAft>
                <a:spcPts val="0"/>
              </a:spcAft>
              <a:buFont typeface="Arial" panose="020B0604020202020204" pitchFamily="34" charset="0"/>
              <a:buChar char="•"/>
            </a:pPr>
            <a:r>
              <a:rPr lang="en-GB" b="0" dirty="0"/>
              <a:t>2 page written report!</a:t>
            </a:r>
          </a:p>
          <a:p>
            <a:pPr marL="457200" indent="-457200">
              <a:spcBef>
                <a:spcPts val="600"/>
              </a:spcBef>
              <a:spcAft>
                <a:spcPts val="0"/>
              </a:spcAft>
              <a:buFont typeface="Arial" panose="020B0604020202020204" pitchFamily="34" charset="0"/>
              <a:buChar char="•"/>
            </a:pPr>
            <a:r>
              <a:rPr lang="en-GB" b="0" u="sng" dirty="0"/>
              <a:t>Incremental</a:t>
            </a:r>
            <a:r>
              <a:rPr lang="en-GB" b="0" dirty="0"/>
              <a:t> GitHub code commits of functional Verilog code and Testbench</a:t>
            </a:r>
          </a:p>
          <a:p>
            <a:pPr marL="457200" indent="-457200">
              <a:spcBef>
                <a:spcPts val="600"/>
              </a:spcBef>
              <a:spcAft>
                <a:spcPts val="0"/>
              </a:spcAft>
              <a:buFont typeface="Arial" panose="020B0604020202020204" pitchFamily="34" charset="0"/>
              <a:buChar char="•"/>
            </a:pPr>
            <a:r>
              <a:rPr lang="en-GB" b="0" dirty="0"/>
              <a:t>Github online documentation using the </a:t>
            </a:r>
            <a:r>
              <a:rPr lang="en-GB" dirty="0"/>
              <a:t>readme</a:t>
            </a:r>
          </a:p>
          <a:p>
            <a:pPr marL="457200" indent="-457200">
              <a:spcBef>
                <a:spcPts val="600"/>
              </a:spcBef>
              <a:spcAft>
                <a:spcPts val="0"/>
              </a:spcAft>
              <a:buFont typeface="Arial" panose="020B0604020202020204" pitchFamily="34" charset="0"/>
              <a:buChar char="•"/>
            </a:pPr>
            <a:r>
              <a:rPr lang="en-GB" dirty="0"/>
              <a:t>Read and follow guidance in assignment brief carefully</a:t>
            </a:r>
          </a:p>
          <a:p>
            <a:pPr marL="457200" indent="-457200">
              <a:spcBef>
                <a:spcPts val="600"/>
              </a:spcBef>
              <a:spcAft>
                <a:spcPts val="0"/>
              </a:spcAft>
              <a:buFont typeface="Arial" panose="020B0604020202020204" pitchFamily="34" charset="0"/>
              <a:buChar char="•"/>
            </a:pPr>
            <a:r>
              <a:rPr lang="en-GB" dirty="0"/>
              <a:t>30% of module – Read rubric on Minerva and use to inform your submission.</a:t>
            </a:r>
          </a:p>
        </p:txBody>
      </p:sp>
      <p:sp>
        <p:nvSpPr>
          <p:cNvPr id="4" name="Title 3">
            <a:extLst>
              <a:ext uri="{FF2B5EF4-FFF2-40B4-BE49-F238E27FC236}">
                <a16:creationId xmlns:a16="http://schemas.microsoft.com/office/drawing/2014/main" id="{72E3B6A8-31AF-983D-7853-9DE19FFDD07B}"/>
              </a:ext>
            </a:extLst>
          </p:cNvPr>
          <p:cNvSpPr>
            <a:spLocks noGrp="1"/>
          </p:cNvSpPr>
          <p:nvPr>
            <p:ph type="title"/>
          </p:nvPr>
        </p:nvSpPr>
        <p:spPr/>
        <p:txBody>
          <a:bodyPr/>
          <a:lstStyle/>
          <a:p>
            <a:r>
              <a:rPr lang="en-GB" dirty="0"/>
              <a:t>Minerva &gt; ELEC5566M &gt; Assessment and Feedback</a:t>
            </a:r>
            <a:br>
              <a:rPr lang="en-GB" dirty="0"/>
            </a:br>
            <a:r>
              <a:rPr lang="en-GB" dirty="0"/>
              <a:t>Assignment 1 – Unit 1 Design Task</a:t>
            </a:r>
          </a:p>
        </p:txBody>
      </p:sp>
    </p:spTree>
    <p:extLst>
      <p:ext uri="{BB962C8B-B14F-4D97-AF65-F5344CB8AC3E}">
        <p14:creationId xmlns:p14="http://schemas.microsoft.com/office/powerpoint/2010/main" val="359207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1DC8A-EB2B-83E4-6BBB-65A2759FC34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26730DF-8884-C364-9F04-AD1F49629620}"/>
              </a:ext>
            </a:extLst>
          </p:cNvPr>
          <p:cNvPicPr>
            <a:picLocks noChangeAspect="1"/>
          </p:cNvPicPr>
          <p:nvPr/>
        </p:nvPicPr>
        <p:blipFill>
          <a:blip r:embed="rId3"/>
          <a:stretch>
            <a:fillRect/>
          </a:stretch>
        </p:blipFill>
        <p:spPr>
          <a:xfrm>
            <a:off x="649560" y="230174"/>
            <a:ext cx="13334454" cy="7770842"/>
          </a:xfrm>
          <a:prstGeom prst="rect">
            <a:avLst/>
          </a:prstGeom>
        </p:spPr>
      </p:pic>
    </p:spTree>
    <p:extLst>
      <p:ext uri="{BB962C8B-B14F-4D97-AF65-F5344CB8AC3E}">
        <p14:creationId xmlns:p14="http://schemas.microsoft.com/office/powerpoint/2010/main" val="232392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635E-10CE-D28E-14D6-88C7B9A734A5}"/>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DEDA02-793D-F5BF-9763-39D1E95EC2CE}"/>
              </a:ext>
            </a:extLst>
          </p:cNvPr>
          <p:cNvPicPr>
            <a:picLocks noGrp="1" noChangeAspect="1"/>
          </p:cNvPicPr>
          <p:nvPr>
            <p:ph sz="half" idx="10"/>
          </p:nvPr>
        </p:nvPicPr>
        <p:blipFill>
          <a:blip r:embed="rId2"/>
          <a:stretch>
            <a:fillRect/>
          </a:stretch>
        </p:blipFill>
        <p:spPr>
          <a:xfrm>
            <a:off x="10269115" y="1876907"/>
            <a:ext cx="3376387" cy="3390816"/>
          </a:xfrm>
          <a:prstGeom prst="rect">
            <a:avLst/>
          </a:prstGeom>
          <a:ln w="57150">
            <a:solidFill>
              <a:srgbClr val="00B050"/>
            </a:solidFill>
          </a:ln>
        </p:spPr>
      </p:pic>
      <p:sp>
        <p:nvSpPr>
          <p:cNvPr id="3" name="Title 2">
            <a:extLst>
              <a:ext uri="{FF2B5EF4-FFF2-40B4-BE49-F238E27FC236}">
                <a16:creationId xmlns:a16="http://schemas.microsoft.com/office/drawing/2014/main" id="{237EB367-25C2-65E8-5BBB-6462838F5D27}"/>
              </a:ext>
            </a:extLst>
          </p:cNvPr>
          <p:cNvSpPr>
            <a:spLocks noGrp="1"/>
          </p:cNvSpPr>
          <p:nvPr>
            <p:ph type="title"/>
          </p:nvPr>
        </p:nvSpPr>
        <p:spPr/>
        <p:txBody>
          <a:bodyPr/>
          <a:lstStyle/>
          <a:p>
            <a:r>
              <a:rPr lang="en-GB"/>
              <a:t>GitHub Upload Task</a:t>
            </a:r>
            <a:br>
              <a:rPr lang="en-GB"/>
            </a:br>
            <a:r>
              <a:rPr lang="en-GB"/>
              <a:t>2x3 bit multiplier</a:t>
            </a:r>
          </a:p>
        </p:txBody>
      </p:sp>
      <p:pic>
        <p:nvPicPr>
          <p:cNvPr id="4" name="Picture 3">
            <a:extLst>
              <a:ext uri="{FF2B5EF4-FFF2-40B4-BE49-F238E27FC236}">
                <a16:creationId xmlns:a16="http://schemas.microsoft.com/office/drawing/2014/main" id="{30E06ED0-E4F4-A3BE-A95B-C58E1D022A37}"/>
              </a:ext>
            </a:extLst>
          </p:cNvPr>
          <p:cNvPicPr>
            <a:picLocks noChangeAspect="1"/>
          </p:cNvPicPr>
          <p:nvPr/>
        </p:nvPicPr>
        <p:blipFill>
          <a:blip r:embed="rId3"/>
          <a:stretch>
            <a:fillRect/>
          </a:stretch>
        </p:blipFill>
        <p:spPr>
          <a:xfrm>
            <a:off x="716763" y="2963466"/>
            <a:ext cx="5258534" cy="3534268"/>
          </a:xfrm>
          <a:prstGeom prst="rect">
            <a:avLst/>
          </a:prstGeom>
        </p:spPr>
      </p:pic>
      <p:pic>
        <p:nvPicPr>
          <p:cNvPr id="6" name="Picture 5">
            <a:extLst>
              <a:ext uri="{FF2B5EF4-FFF2-40B4-BE49-F238E27FC236}">
                <a16:creationId xmlns:a16="http://schemas.microsoft.com/office/drawing/2014/main" id="{FEC01091-93DF-B252-1D02-E87607EBCDB5}"/>
              </a:ext>
            </a:extLst>
          </p:cNvPr>
          <p:cNvPicPr>
            <a:picLocks noChangeAspect="1"/>
          </p:cNvPicPr>
          <p:nvPr/>
        </p:nvPicPr>
        <p:blipFill>
          <a:blip r:embed="rId4"/>
          <a:stretch>
            <a:fillRect/>
          </a:stretch>
        </p:blipFill>
        <p:spPr>
          <a:xfrm>
            <a:off x="6668715" y="4403626"/>
            <a:ext cx="3465863" cy="3534268"/>
          </a:xfrm>
          <a:prstGeom prst="rect">
            <a:avLst/>
          </a:prstGeom>
          <a:ln w="57150">
            <a:solidFill>
              <a:srgbClr val="0070C0"/>
            </a:solidFill>
          </a:ln>
        </p:spPr>
      </p:pic>
      <p:cxnSp>
        <p:nvCxnSpPr>
          <p:cNvPr id="8" name="Straight Arrow Connector 7">
            <a:extLst>
              <a:ext uri="{FF2B5EF4-FFF2-40B4-BE49-F238E27FC236}">
                <a16:creationId xmlns:a16="http://schemas.microsoft.com/office/drawing/2014/main" id="{EC01C7C6-B19F-16DA-69E9-957AFABBB814}"/>
              </a:ext>
            </a:extLst>
          </p:cNvPr>
          <p:cNvCxnSpPr>
            <a:cxnSpLocks/>
          </p:cNvCxnSpPr>
          <p:nvPr/>
        </p:nvCxnSpPr>
        <p:spPr bwMode="auto">
          <a:xfrm flipH="1">
            <a:off x="3068315" y="2358754"/>
            <a:ext cx="7200800" cy="1900856"/>
          </a:xfrm>
          <a:prstGeom prst="straightConnector1">
            <a:avLst/>
          </a:prstGeom>
          <a:ln w="57150">
            <a:solidFill>
              <a:srgbClr val="00B050"/>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BA4DDC58-4A8A-E585-8872-318E83ABBB4E}"/>
              </a:ext>
            </a:extLst>
          </p:cNvPr>
          <p:cNvCxnSpPr>
            <a:cxnSpLocks/>
          </p:cNvCxnSpPr>
          <p:nvPr/>
        </p:nvCxnSpPr>
        <p:spPr bwMode="auto">
          <a:xfrm flipH="1" flipV="1">
            <a:off x="3068315" y="5483746"/>
            <a:ext cx="3600400" cy="1224136"/>
          </a:xfrm>
          <a:prstGeom prst="straightConnector1">
            <a:avLst/>
          </a:prstGeom>
          <a:ln w="57150">
            <a:solidFill>
              <a:srgbClr val="0070C0"/>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11" name="Content Placeholder 7">
            <a:extLst>
              <a:ext uri="{FF2B5EF4-FFF2-40B4-BE49-F238E27FC236}">
                <a16:creationId xmlns:a16="http://schemas.microsoft.com/office/drawing/2014/main" id="{D6E48907-4A55-0FBE-2CF1-860F67BBC4B8}"/>
              </a:ext>
            </a:extLst>
          </p:cNvPr>
          <p:cNvPicPr>
            <a:picLocks noChangeAspect="1"/>
          </p:cNvPicPr>
          <p:nvPr/>
        </p:nvPicPr>
        <p:blipFill>
          <a:blip r:embed="rId5"/>
          <a:stretch>
            <a:fillRect/>
          </a:stretch>
        </p:blipFill>
        <p:spPr>
          <a:xfrm>
            <a:off x="10764653" y="5767878"/>
            <a:ext cx="3104863" cy="1966414"/>
          </a:xfrm>
          <a:prstGeom prst="rect">
            <a:avLst/>
          </a:prstGeom>
          <a:ln w="57150">
            <a:solidFill>
              <a:srgbClr val="FF0000"/>
            </a:solidFill>
          </a:ln>
        </p:spPr>
      </p:pic>
      <p:cxnSp>
        <p:nvCxnSpPr>
          <p:cNvPr id="17" name="Straight Arrow Connector 16">
            <a:extLst>
              <a:ext uri="{FF2B5EF4-FFF2-40B4-BE49-F238E27FC236}">
                <a16:creationId xmlns:a16="http://schemas.microsoft.com/office/drawing/2014/main" id="{2480F981-21CE-BFBE-AD0C-79FDFFEDD8CF}"/>
              </a:ext>
            </a:extLst>
          </p:cNvPr>
          <p:cNvCxnSpPr>
            <a:cxnSpLocks/>
          </p:cNvCxnSpPr>
          <p:nvPr/>
        </p:nvCxnSpPr>
        <p:spPr bwMode="auto">
          <a:xfrm flipV="1">
            <a:off x="11781283" y="4475634"/>
            <a:ext cx="0" cy="1224136"/>
          </a:xfrm>
          <a:prstGeom prst="straightConnector1">
            <a:avLst/>
          </a:prstGeom>
          <a:solidFill>
            <a:schemeClr val="hlink"/>
          </a:solidFill>
          <a:ln w="57150" cap="flat" cmpd="sng" algn="ctr">
            <a:solidFill>
              <a:srgbClr val="FF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9025D5C4-A2F5-DF8E-972F-88D833DC0E6A}"/>
              </a:ext>
            </a:extLst>
          </p:cNvPr>
          <p:cNvCxnSpPr>
            <a:cxnSpLocks/>
          </p:cNvCxnSpPr>
          <p:nvPr/>
        </p:nvCxnSpPr>
        <p:spPr bwMode="auto">
          <a:xfrm flipH="1" flipV="1">
            <a:off x="9180611" y="7139930"/>
            <a:ext cx="1584042" cy="12284"/>
          </a:xfrm>
          <a:prstGeom prst="straightConnector1">
            <a:avLst/>
          </a:prstGeom>
          <a:solidFill>
            <a:schemeClr val="hlink"/>
          </a:solidFill>
          <a:ln w="57150" cap="flat" cmpd="sng" algn="ctr">
            <a:solidFill>
              <a:srgbClr val="FF000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B010D07F-D98C-33D6-2DE5-577647460296}"/>
              </a:ext>
            </a:extLst>
          </p:cNvPr>
          <p:cNvCxnSpPr>
            <a:cxnSpLocks/>
          </p:cNvCxnSpPr>
          <p:nvPr/>
        </p:nvCxnSpPr>
        <p:spPr bwMode="auto">
          <a:xfrm flipH="1">
            <a:off x="4110387" y="2381388"/>
            <a:ext cx="6158728" cy="1932156"/>
          </a:xfrm>
          <a:prstGeom prst="straightConnector1">
            <a:avLst/>
          </a:prstGeom>
          <a:ln w="57150">
            <a:solidFill>
              <a:srgbClr val="00B050"/>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CCC256E0-2473-E4C4-0853-69573A70C4EC}"/>
              </a:ext>
            </a:extLst>
          </p:cNvPr>
          <p:cNvCxnSpPr>
            <a:cxnSpLocks/>
          </p:cNvCxnSpPr>
          <p:nvPr/>
        </p:nvCxnSpPr>
        <p:spPr bwMode="auto">
          <a:xfrm flipH="1" flipV="1">
            <a:off x="2060203" y="5483746"/>
            <a:ext cx="4608512" cy="1224136"/>
          </a:xfrm>
          <a:prstGeom prst="straightConnector1">
            <a:avLst/>
          </a:prstGeom>
          <a:ln w="57150">
            <a:solidFill>
              <a:srgbClr val="0070C0"/>
            </a:solidFill>
            <a:headEnd type="none" w="med" len="med"/>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49303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0257A-C1E0-9546-9514-4CE9149E763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90E262EC-AC57-3068-0A02-CBFB521EA874}"/>
              </a:ext>
            </a:extLst>
          </p:cNvPr>
          <p:cNvSpPr>
            <a:spLocks noGrp="1"/>
          </p:cNvSpPr>
          <p:nvPr>
            <p:ph type="subTitle" idx="1"/>
          </p:nvPr>
        </p:nvSpPr>
        <p:spPr/>
        <p:txBody>
          <a:bodyPr/>
          <a:lstStyle/>
          <a:p>
            <a:r>
              <a:rPr lang="en-GB" dirty="0"/>
              <a:t>Task recap</a:t>
            </a:r>
          </a:p>
        </p:txBody>
      </p:sp>
      <p:sp>
        <p:nvSpPr>
          <p:cNvPr id="3" name="Title 2">
            <a:extLst>
              <a:ext uri="{FF2B5EF4-FFF2-40B4-BE49-F238E27FC236}">
                <a16:creationId xmlns:a16="http://schemas.microsoft.com/office/drawing/2014/main" id="{1B08C31F-C612-A43F-09ED-CDF0A6816617}"/>
              </a:ext>
            </a:extLst>
          </p:cNvPr>
          <p:cNvSpPr>
            <a:spLocks noGrp="1"/>
          </p:cNvSpPr>
          <p:nvPr>
            <p:ph type="title"/>
          </p:nvPr>
        </p:nvSpPr>
        <p:spPr/>
        <p:txBody>
          <a:bodyPr/>
          <a:lstStyle/>
          <a:p>
            <a:r>
              <a:rPr lang="en-GB" dirty="0"/>
              <a:t>Unit 1.2: Behavioural Verilog</a:t>
            </a:r>
          </a:p>
        </p:txBody>
      </p:sp>
      <p:sp>
        <p:nvSpPr>
          <p:cNvPr id="4" name="Text Placeholder 3">
            <a:extLst>
              <a:ext uri="{FF2B5EF4-FFF2-40B4-BE49-F238E27FC236}">
                <a16:creationId xmlns:a16="http://schemas.microsoft.com/office/drawing/2014/main" id="{E20D5E51-6B0D-4CDB-8335-1CC2E08D2359}"/>
              </a:ext>
            </a:extLst>
          </p:cNvPr>
          <p:cNvSpPr>
            <a:spLocks noGrp="1"/>
          </p:cNvSpPr>
          <p:nvPr>
            <p:ph type="body" sz="quarter" idx="13"/>
          </p:nvPr>
        </p:nvSpPr>
        <p:spPr/>
        <p:txBody>
          <a:bodyPr/>
          <a:lstStyle/>
          <a:p>
            <a:endParaRPr lang="en-GB"/>
          </a:p>
        </p:txBody>
      </p:sp>
      <p:sp>
        <p:nvSpPr>
          <p:cNvPr id="5" name="Text Placeholder 4">
            <a:extLst>
              <a:ext uri="{FF2B5EF4-FFF2-40B4-BE49-F238E27FC236}">
                <a16:creationId xmlns:a16="http://schemas.microsoft.com/office/drawing/2014/main" id="{A100CBC6-2609-E3B3-8A51-19CAE6EAF2BD}"/>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796351469"/>
      </p:ext>
    </p:extLst>
  </p:cSld>
  <p:clrMapOvr>
    <a:masterClrMapping/>
  </p:clrMapOvr>
</p:sld>
</file>

<file path=ppt/theme/theme1.xml><?xml version="1.0" encoding="utf-8"?>
<a:theme xmlns:a="http://schemas.openxmlformats.org/drawingml/2006/main" name="SlideTemplate">
  <a:themeElements>
    <a:clrScheme name="Custom 2">
      <a:dk1>
        <a:srgbClr val="000005"/>
      </a:dk1>
      <a:lt1>
        <a:srgbClr val="FFFFFF"/>
      </a:lt1>
      <a:dk2>
        <a:srgbClr val="FFFFFF"/>
      </a:dk2>
      <a:lt2>
        <a:srgbClr val="808080"/>
      </a:lt2>
      <a:accent1>
        <a:srgbClr val="005A9E"/>
      </a:accent1>
      <a:accent2>
        <a:srgbClr val="00502F"/>
      </a:accent2>
      <a:accent3>
        <a:srgbClr val="FFFFFF"/>
      </a:accent3>
      <a:accent4>
        <a:srgbClr val="000003"/>
      </a:accent4>
      <a:accent5>
        <a:srgbClr val="AAB3AD"/>
      </a:accent5>
      <a:accent6>
        <a:srgbClr val="B10F2A"/>
      </a:accent6>
      <a:hlink>
        <a:srgbClr val="E9E2D3"/>
      </a:hlink>
      <a:folHlink>
        <a:srgbClr val="99CC00"/>
      </a:folHlink>
    </a:clrScheme>
    <a:fontScheme name="University of Lee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 - 16-9.ppt [Compatibility Mode]" id="{D4D90127-7D02-418F-AD82-24FA00DCFC88}" vid="{61A979EA-E20C-4E4D-8452-3A9F90727A49}"/>
    </a:ext>
  </a:extLst>
</a:theme>
</file>

<file path=ppt/theme/theme2.xml><?xml version="1.0" encoding="utf-8"?>
<a:theme xmlns:a="http://schemas.openxmlformats.org/drawingml/2006/main" name="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F080844-2B60-47DC-9284-49F17D931A3A}" vid="{24729F0A-DB90-408E-A648-D6CFCB856E8B}"/>
    </a:ext>
  </a:extLst>
</a:theme>
</file>

<file path=ppt/theme/theme3.xml><?xml version="1.0" encoding="utf-8"?>
<a:theme xmlns:a="http://schemas.openxmlformats.org/drawingml/2006/main" name="1_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2.potx" id="{88A9D77D-F156-4FAD-BDB4-0EB8C2B02C9A}" vid="{F04C321E-3BDA-448F-B199-1CB2FB9726A7}"/>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6554487-1463-46f8-b240-081be97a76b5">
      <Terms xmlns="http://schemas.microsoft.com/office/infopath/2007/PartnerControls"/>
    </lcf76f155ced4ddcb4097134ff3c332f>
    <TaxCatchAll xmlns="5ac55064-dd98-40ab-a792-a6825aa724e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1EA1F0BA472874997206344F38DEB9C" ma:contentTypeVersion="17" ma:contentTypeDescription="Create a new document." ma:contentTypeScope="" ma:versionID="54b494c094f113afa5093b252f757f3a">
  <xsd:schema xmlns:xsd="http://www.w3.org/2001/XMLSchema" xmlns:xs="http://www.w3.org/2001/XMLSchema" xmlns:p="http://schemas.microsoft.com/office/2006/metadata/properties" xmlns:ns2="f6554487-1463-46f8-b240-081be97a76b5" xmlns:ns3="5ac55064-dd98-40ab-a792-a6825aa724ee" targetNamespace="http://schemas.microsoft.com/office/2006/metadata/properties" ma:root="true" ma:fieldsID="5760321a1d0944bd879300ad69047cd3" ns2:_="" ns3:_="">
    <xsd:import namespace="f6554487-1463-46f8-b240-081be97a76b5"/>
    <xsd:import namespace="5ac55064-dd98-40ab-a792-a6825aa724e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54487-1463-46f8-b240-081be97a76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a19cb6-1b10-4512-a12b-f76e45842a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c55064-dd98-40ab-a792-a6825aa724e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782640b-3a96-44ca-9be4-bf9ec8a88c94}" ma:internalName="TaxCatchAll" ma:showField="CatchAllData" ma:web="5ac55064-dd98-40ab-a792-a6825aa724e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2632A7-A706-4466-AEBB-441FFA98581A}">
  <ds:schemaRefs>
    <ds:schemaRef ds:uri="http://www.w3.org/XML/1998/namespace"/>
    <ds:schemaRef ds:uri="f6554487-1463-46f8-b240-081be97a76b5"/>
    <ds:schemaRef ds:uri="http://schemas.microsoft.com/office/2006/documentManagement/types"/>
    <ds:schemaRef ds:uri="http://schemas.microsoft.com/office/infopath/2007/PartnerControls"/>
    <ds:schemaRef ds:uri="http://purl.org/dc/elements/1.1/"/>
    <ds:schemaRef ds:uri="http://purl.org/dc/terms/"/>
    <ds:schemaRef ds:uri="http://schemas.microsoft.com/office/2006/metadata/properties"/>
    <ds:schemaRef ds:uri="http://purl.org/dc/dcmitype/"/>
    <ds:schemaRef ds:uri="http://schemas.openxmlformats.org/package/2006/metadata/core-properties"/>
    <ds:schemaRef ds:uri="5ac55064-dd98-40ab-a792-a6825aa724ee"/>
  </ds:schemaRefs>
</ds:datastoreItem>
</file>

<file path=customXml/itemProps2.xml><?xml version="1.0" encoding="utf-8"?>
<ds:datastoreItem xmlns:ds="http://schemas.openxmlformats.org/officeDocument/2006/customXml" ds:itemID="{E9C7A49E-4ABA-440B-882E-44365321753E}">
  <ds:schemaRefs>
    <ds:schemaRef ds:uri="http://schemas.microsoft.com/sharepoint/v3/contenttype/forms"/>
  </ds:schemaRefs>
</ds:datastoreItem>
</file>

<file path=customXml/itemProps3.xml><?xml version="1.0" encoding="utf-8"?>
<ds:datastoreItem xmlns:ds="http://schemas.openxmlformats.org/officeDocument/2006/customXml" ds:itemID="{6DCC5A66-F2F9-4C19-9DF2-80A8BA4FE6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54487-1463-46f8-b240-081be97a76b5"/>
    <ds:schemaRef ds:uri="5ac55064-dd98-40ab-a792-a6825aa72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4177</TotalTime>
  <Words>2195</Words>
  <Application>Microsoft Office PowerPoint</Application>
  <PresentationFormat>Custom</PresentationFormat>
  <Paragraphs>248</Paragraphs>
  <Slides>40</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40</vt:i4>
      </vt:variant>
    </vt:vector>
  </HeadingPairs>
  <TitlesOfParts>
    <vt:vector size="51" baseType="lpstr">
      <vt:lpstr>Courier New</vt:lpstr>
      <vt:lpstr>Arial</vt:lpstr>
      <vt:lpstr>Consolas</vt:lpstr>
      <vt:lpstr>TradeGothic LT CondEighteen</vt:lpstr>
      <vt:lpstr>Aptos Narrow</vt:lpstr>
      <vt:lpstr>TradeGothic LT</vt:lpstr>
      <vt:lpstr>Times</vt:lpstr>
      <vt:lpstr>TradeGothic LT Bold</vt:lpstr>
      <vt:lpstr>SlideTemplate</vt:lpstr>
      <vt:lpstr>Ultrasound Group</vt:lpstr>
      <vt:lpstr>1_Ultrasound Group</vt:lpstr>
      <vt:lpstr>ELEC5566M FPGA Design for System-on-Chip</vt:lpstr>
      <vt:lpstr>Reading List - reminder</vt:lpstr>
      <vt:lpstr>GitHub Classrooms</vt:lpstr>
      <vt:lpstr>Assessment Summary – ELEC5566 Assessment Summary </vt:lpstr>
      <vt:lpstr>ELEC5566M FPGA Design for System-on-Chip</vt:lpstr>
      <vt:lpstr>Minerva &gt; ELEC5566M &gt; Assessment and Feedback Assignment 1 – Unit 1 Design Task</vt:lpstr>
      <vt:lpstr>PowerPoint Presentation</vt:lpstr>
      <vt:lpstr>GitHub Upload Task 2x3 bit multiplier</vt:lpstr>
      <vt:lpstr>Unit 1.2: Behavioural Verilog</vt:lpstr>
      <vt:lpstr> Unit 1.2: Behavioural Verilog Task 1: Hexadecimal to 7-segment Encoder</vt:lpstr>
      <vt:lpstr>Unit 1.2: Behavioural Verilog Task 1: Hexadecimal to 7-segment Encoder</vt:lpstr>
      <vt:lpstr>Unit 1.2: Behavioural Verilog Task 1: Hexadecimal to 7-segment Encoder</vt:lpstr>
      <vt:lpstr>Unit 1.2: Behavioural Verilog Task 3: 4 bit Adder Simulation</vt:lpstr>
      <vt:lpstr>Unit 1.2: Behavioural Verilog Task 3: 4 bit Adder Simulation</vt:lpstr>
      <vt:lpstr>ELEC5566M FPGA Design for System-on-Chip</vt:lpstr>
      <vt:lpstr>Unit 2.1: Synchronous Logic</vt:lpstr>
      <vt:lpstr>Synchronous Sequential Logic </vt:lpstr>
      <vt:lpstr>Why is Synchronous Logic Important?</vt:lpstr>
      <vt:lpstr>Digitization - Quantization</vt:lpstr>
      <vt:lpstr>Time Domain Quantization</vt:lpstr>
      <vt:lpstr>Time Domain Quantization</vt:lpstr>
      <vt:lpstr>Time Domain Quantization</vt:lpstr>
      <vt:lpstr>Synchronous Logic Ensures Data Alignment </vt:lpstr>
      <vt:lpstr>Procedural Statement and Synchronous Logic</vt:lpstr>
      <vt:lpstr>D type Flip Flop – example of a synchronous circuit</vt:lpstr>
      <vt:lpstr>Blocking versus Non-Blocking</vt:lpstr>
      <vt:lpstr>Blocking versus Non-Blocking</vt:lpstr>
      <vt:lpstr>Other Examples of Synchronous Logic</vt:lpstr>
      <vt:lpstr>Hardware Parameterisation</vt:lpstr>
      <vt:lpstr>Hardware Parameterisation</vt:lpstr>
      <vt:lpstr>Verilog Parameter Lists – an example </vt:lpstr>
      <vt:lpstr>Instantiating Parameterised Modules</vt:lpstr>
      <vt:lpstr>Importance of Parameterisation</vt:lpstr>
      <vt:lpstr>Altera / Intel Library Parameterised Modules - examples</vt:lpstr>
      <vt:lpstr>Simulating Synchronous Sequential Circuits</vt:lpstr>
      <vt:lpstr>Testbenches </vt:lpstr>
      <vt:lpstr>Testbenches </vt:lpstr>
      <vt:lpstr>Testbenches </vt:lpstr>
      <vt:lpstr>Auto-Verifying Testbench</vt:lpstr>
      <vt:lpstr>Have fun and enjoy the embedded modules!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ELEC5566M FPGA Design for System-on-Chip</dc:title>
  <dc:creator>David Cowell</dc:creator>
  <cp:lastModifiedBy>David Cowell</cp:lastModifiedBy>
  <cp:revision>29</cp:revision>
  <dcterms:created xsi:type="dcterms:W3CDTF">2021-02-08T15:38:11Z</dcterms:created>
  <dcterms:modified xsi:type="dcterms:W3CDTF">2024-02-20T12:44:09Z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0x010100B1EA1F0BA472874997206344F38DEB9C</vt:lpwstr>
  </property>
  <property fmtid="{D5CDD505-2E9C-101B-9397-08002B2CF9AE}" pid="3" name="MediaServiceImageTags">
    <vt:lpwstr/>
  </property>
</Properties>
</file>